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filestore.aqa.org.uk/sample-papers-and-mark-schemes/2017/june/AQA-70421L-QP-JUN17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NSDAP source question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filestore.aqa.org.uk/sample-papers-and-mark-schemes/2017/june/AQA-70421L-QP-JUN17.PDF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8081923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1E0F270B574E40A952B8DEF8691EF4" ma:contentTypeVersion="3" ma:contentTypeDescription="Create a new document." ma:contentTypeScope="" ma:versionID="2f1ea9b5b636ad306148a06f4ad27721">
  <xsd:schema xmlns:xsd="http://www.w3.org/2001/XMLSchema" xmlns:xs="http://www.w3.org/2001/XMLSchema" xmlns:p="http://schemas.microsoft.com/office/2006/metadata/properties" xmlns:ns2="5819f4aa-ab42-412b-9f56-214c5da474bb" targetNamespace="http://schemas.microsoft.com/office/2006/metadata/properties" ma:root="true" ma:fieldsID="086858fcef5d9ed8dfb72a58e5ecf3ff" ns2:_="">
    <xsd:import namespace="5819f4aa-ab42-412b-9f56-214c5da474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9f4aa-ab42-412b-9f56-214c5da474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65A236F-4803-4DF9-8D9F-D2CC2F851899}"/>
</file>

<file path=customXml/itemProps2.xml><?xml version="1.0" encoding="utf-8"?>
<ds:datastoreItem xmlns:ds="http://schemas.openxmlformats.org/officeDocument/2006/customXml" ds:itemID="{D8D546B8-D92F-4E2C-B832-1433401EEDD0}"/>
</file>

<file path=customXml/itemProps3.xml><?xml version="1.0" encoding="utf-8"?>
<ds:datastoreItem xmlns:ds="http://schemas.openxmlformats.org/officeDocument/2006/customXml" ds:itemID="{0CE1B86A-D6FB-443E-9FEA-370D68C50DE3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</TotalTime>
  <Words>6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Century Gothic</vt:lpstr>
      <vt:lpstr>Wingdings 3</vt:lpstr>
      <vt:lpstr>Wisp</vt:lpstr>
      <vt:lpstr>NSDAP source question</vt:lpstr>
    </vt:vector>
  </TitlesOfParts>
  <Company>The Crossley Heath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NSDAP source question</dc:title>
  <dc:creator>Steve Donlan</dc:creator>
  <cp:lastModifiedBy>Steve Donlan</cp:lastModifiedBy>
  <cp:revision>1</cp:revision>
  <dcterms:created xsi:type="dcterms:W3CDTF">2022-04-03T10:59:15Z</dcterms:created>
  <dcterms:modified xsi:type="dcterms:W3CDTF">2022-04-03T11:00:34Z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0x010100DC1E0F270B574E40A952B8DEF8691EF4</vt:lpwstr>
  </property>
  <property fmtid="{D5CDD505-2E9C-101B-9397-08002B2CF9AE}" pid="3" name="Order">
    <vt:r8>34000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</Properties>
</file>