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3ACE0-E298-4712-B837-D55103D59C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E40F82-4DD2-4255-9E95-FF989717B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7222C-72F9-41CB-8135-3A3E664C2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F7EAE-3190-4088-AFFC-301126C2A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3A830-53BB-4A82-AA9F-315602FDD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92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248A-A43B-42F1-89B2-34A46F806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2F4D9F-9235-4B0F-925C-E0B0A0F2D4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B859D-41C3-49AF-9B51-A5F934105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6F42B-D4A1-4D38-8840-91360FCAA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4FC88F-E04F-49AC-AF2B-083A2DC92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362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7CD3FF-D895-4CA4-9809-919AB355AB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0791B2-A967-460D-BF95-4A3E52A4EA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20E139-0DC0-46F3-9F17-C1C6D0748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3BFA8-B768-45D6-A907-B15467929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58944-4695-43AD-9CA0-783C287C4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246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BF298-C1B4-481C-B2CF-2F66DACF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698F38-581E-41DE-AA8B-27AE5F433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1E82D-165A-44B5-9AB1-8740F20B9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5AC0C-04EB-4665-ADA9-7E48700D2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45CE6-437E-4A2A-B660-E36E58C97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421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8FA75-F2E0-48C9-A710-31F015A2F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B622D-2D3E-4510-8A4F-CC3BD616E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F79B3-FD71-40D1-947D-E3F474477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1E773-9684-496D-AA66-E484A8F1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1B245-4A8A-465B-A994-FAA03E922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54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71186-DD0F-4662-8679-3A9ED53AD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C042E-D8B0-4671-9D7E-8160293C67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0280A5-49FD-4EE8-8ADF-6A233AB3F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3F170-A163-4F15-9EA6-B518F52BC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58627-A4CE-4019-AEFC-4041DA6EA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A99B9-07AE-4FFF-AA41-FE72372E2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49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300BB-FC31-40D9-B265-116858FF9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B7E677-5FF8-4E07-8F04-94D936995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17BAFC-7F34-4636-90F1-E9CC6728E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7E7F6-A051-46B7-9B2C-5D2B84073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AC39BC-82C5-43C1-AC4C-64AA40AE4D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AB9A6C-6D59-4EBC-AF03-C46AF7EC1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4BB106-1DA8-49E0-96B1-71670B26A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98046B-BBA6-45C9-9E55-0909D11A2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99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51F77-2CC0-4C11-AEC3-2DE6C0D83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A8E74D-5E02-48A8-A409-C68FD85EE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C0BAA6-7E00-4D76-97E3-840B3A31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588A8-28D9-4979-916E-223D1BFDD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13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B0ED97-F3E7-4AC0-8CC7-FEB5F9207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740FB-50E4-4646-B0D2-27CEEFE36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D111C-6071-4AF2-9625-9A56FC10F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420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91B4C-780B-4E27-AF00-8E704CD51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D7731-1184-4D97-AB10-075A260B0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E28A7-9CE0-49DA-AE8C-D0FD6AFA2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B16209-EF01-4886-B4D3-CD17708D4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71783-06BC-460A-A46C-EF1816C53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33F4DA-F924-4EA7-86CF-D06D1EF4B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82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3B658-3432-4159-AEB5-F068B456D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CEA022-4455-4C35-9591-BD8D6203EA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A6D012-BB43-44EC-BE47-B60CC46694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E6E73-0EED-4A71-A673-037AB991F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661D4-D2A1-45C2-9E3D-5FF980FDF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D3982C-2E69-4BB2-80CF-64692D710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88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41DAB1-87CB-4DB9-B7AB-9B54E38F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80524-D621-4A2E-AACE-F3D27CA14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CC967-18D8-4D0F-85C2-AB5B6279D1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77FD4-E2A2-4264-8F68-5F9B6B028248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DB056-1636-40B2-9FC5-2C7784146A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8225F-23A2-4085-B9B2-A10A0B79E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7A386-847E-4326-991E-97C47F472B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5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9960722"/>
              </p:ext>
            </p:extLst>
          </p:nvPr>
        </p:nvGraphicFramePr>
        <p:xfrm>
          <a:off x="311426" y="3064305"/>
          <a:ext cx="11569147" cy="373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0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33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8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347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28229">
                  <a:extLst>
                    <a:ext uri="{9D8B030D-6E8A-4147-A177-3AD203B41FA5}">
                      <a16:colId xmlns:a16="http://schemas.microsoft.com/office/drawing/2014/main" val="52005048"/>
                    </a:ext>
                  </a:extLst>
                </a:gridCol>
              </a:tblGrid>
              <a:tr h="273621">
                <a:tc>
                  <a:txBody>
                    <a:bodyPr/>
                    <a:lstStyle/>
                    <a:p>
                      <a:r>
                        <a:rPr lang="en-GB" sz="1000" b="1" dirty="0"/>
                        <a:t>infinitive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English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present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perfect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imperfect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future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conditional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spielen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</a:t>
                      </a:r>
                      <a:r>
                        <a:rPr lang="en-GB" sz="1000" b="1" baseline="0" dirty="0"/>
                        <a:t> play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spiele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…… </a:t>
                      </a:r>
                      <a:r>
                        <a:rPr lang="en-GB" sz="1000" b="1" dirty="0" err="1"/>
                        <a:t>gespielt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spielte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 </a:t>
                      </a:r>
                      <a:r>
                        <a:rPr lang="en-GB" sz="1000" b="1" dirty="0" err="1"/>
                        <a:t>spielen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spielen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044">
                <a:tc>
                  <a:txBody>
                    <a:bodyPr/>
                    <a:lstStyle/>
                    <a:p>
                      <a:r>
                        <a:rPr lang="en-GB" sz="1000" b="1" dirty="0"/>
                        <a:t>Sport </a:t>
                      </a:r>
                      <a:r>
                        <a:rPr lang="en-GB" sz="1000" b="1" dirty="0" err="1"/>
                        <a:t>treiben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do sport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treibe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getrieben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trieb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treiben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treiben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09641"/>
                  </a:ext>
                </a:extLst>
              </a:tr>
              <a:tr h="251791">
                <a:tc>
                  <a:txBody>
                    <a:bodyPr/>
                    <a:lstStyle/>
                    <a:p>
                      <a:r>
                        <a:rPr lang="en-GB" sz="1000" b="1" dirty="0"/>
                        <a:t>(an)</a:t>
                      </a:r>
                      <a:r>
                        <a:rPr lang="en-GB" sz="1000" b="1" dirty="0" err="1"/>
                        <a:t>sehen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watch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sehe</a:t>
                      </a:r>
                      <a:r>
                        <a:rPr lang="en-GB" sz="1000" b="1" dirty="0"/>
                        <a:t> / </a:t>
                      </a:r>
                      <a:r>
                        <a:rPr lang="en-GB" sz="1000" b="1" dirty="0" err="1"/>
                        <a:t>er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sieht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 … </a:t>
                      </a:r>
                      <a:r>
                        <a:rPr lang="en-GB" sz="1000" b="1" dirty="0" err="1"/>
                        <a:t>gesehen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sah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..</a:t>
                      </a:r>
                      <a:r>
                        <a:rPr lang="en-GB" sz="1000" b="1" dirty="0" err="1"/>
                        <a:t>sehen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..</a:t>
                      </a:r>
                      <a:r>
                        <a:rPr lang="en-GB" sz="1000" b="1" dirty="0" err="1"/>
                        <a:t>sehen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043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machen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do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mache</a:t>
                      </a:r>
                      <a:r>
                        <a:rPr lang="en-GB" sz="1000" b="1" dirty="0"/>
                        <a:t>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gemacht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machte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machen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machen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540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hören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listen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höre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gehört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hörte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hören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hören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9750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lesen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read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lese / </a:t>
                      </a:r>
                      <a:r>
                        <a:rPr lang="en-GB" sz="1000" b="1" dirty="0" err="1"/>
                        <a:t>er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liest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gelesen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las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…..</a:t>
                      </a:r>
                      <a:r>
                        <a:rPr lang="en-GB" sz="1000" b="1" dirty="0" err="1"/>
                        <a:t>lesen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hören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4199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essen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eat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esse</a:t>
                      </a:r>
                      <a:r>
                        <a:rPr lang="en-GB" sz="1000" b="1" dirty="0"/>
                        <a:t>  / </a:t>
                      </a:r>
                      <a:r>
                        <a:rPr lang="en-GB" sz="1000" b="1" dirty="0" err="1"/>
                        <a:t>er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isst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…..</a:t>
                      </a:r>
                      <a:r>
                        <a:rPr lang="en-GB" sz="1000" b="1" dirty="0" err="1"/>
                        <a:t>gegessen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aß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……</a:t>
                      </a:r>
                      <a:r>
                        <a:rPr lang="en-GB" sz="1000" b="1" dirty="0" err="1"/>
                        <a:t>essen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essen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trinken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drink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baseline="0"/>
                        <a:t>ich </a:t>
                      </a:r>
                      <a:r>
                        <a:rPr lang="en-GB" sz="1000" b="1" baseline="0" dirty="0" err="1"/>
                        <a:t>trinke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getrunken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trank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trinken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…..</a:t>
                      </a:r>
                      <a:r>
                        <a:rPr lang="en-GB" sz="1000" b="1" dirty="0" err="1"/>
                        <a:t>trinken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296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aus</a:t>
                      </a:r>
                      <a:r>
                        <a:rPr lang="en-GB" sz="1000" b="1" dirty="0"/>
                        <a:t>/</a:t>
                      </a:r>
                      <a:r>
                        <a:rPr lang="en-GB" sz="1000" b="1" dirty="0" err="1"/>
                        <a:t>gehen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go out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gehe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aus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bin ………</a:t>
                      </a:r>
                      <a:r>
                        <a:rPr lang="en-GB" sz="1000" b="1" dirty="0" err="1"/>
                        <a:t>ausgegangen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ging</a:t>
                      </a:r>
                      <a:r>
                        <a:rPr lang="en-GB" sz="1000" b="1" dirty="0"/>
                        <a:t>……..</a:t>
                      </a:r>
                      <a:r>
                        <a:rPr lang="en-GB" sz="1000" b="1" dirty="0" err="1"/>
                        <a:t>aus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……ausgehen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…..ausgehen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043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fahren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go/travel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fahre</a:t>
                      </a:r>
                      <a:r>
                        <a:rPr lang="en-GB" sz="1000" b="1" dirty="0"/>
                        <a:t> / </a:t>
                      </a:r>
                      <a:r>
                        <a:rPr lang="en-GB" sz="1000" b="1" dirty="0" err="1"/>
                        <a:t>er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fährt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bin….</a:t>
                      </a:r>
                      <a:r>
                        <a:rPr lang="en-GB" sz="1000" b="1" dirty="0" err="1"/>
                        <a:t>gefahren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fuhr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fahren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fahren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4237691"/>
                  </a:ext>
                </a:extLst>
              </a:tr>
              <a:tr h="133959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sich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interessieren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für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be interested in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interessiere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für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für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interessiert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interessierte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für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….</a:t>
                      </a:r>
                      <a:r>
                        <a:rPr lang="en-GB" sz="1000" b="1" dirty="0" err="1"/>
                        <a:t>interessieren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für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interessieren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395446"/>
                  </a:ext>
                </a:extLst>
              </a:tr>
              <a:tr h="226613">
                <a:tc>
                  <a:txBody>
                    <a:bodyPr/>
                    <a:lstStyle/>
                    <a:p>
                      <a:r>
                        <a:rPr lang="en-GB" sz="1000" b="1" dirty="0" err="1"/>
                        <a:t>sich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treffen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to meet up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treffen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endParaRPr lang="en-GB" sz="1000" b="1" dirty="0"/>
                    </a:p>
                    <a:p>
                      <a:r>
                        <a:rPr lang="en-GB" sz="1000" b="1" dirty="0" err="1"/>
                        <a:t>wir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treffen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uns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habe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getroffen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traf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werde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…</a:t>
                      </a:r>
                      <a:r>
                        <a:rPr lang="en-GB" sz="1000" b="1" dirty="0" err="1"/>
                        <a:t>treffen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/>
                        <a:t>ich </a:t>
                      </a:r>
                      <a:r>
                        <a:rPr lang="en-GB" sz="1000" b="1" dirty="0" err="1"/>
                        <a:t>würde</a:t>
                      </a:r>
                      <a:r>
                        <a:rPr lang="en-GB" sz="1000" b="1" dirty="0"/>
                        <a:t> </a:t>
                      </a:r>
                      <a:r>
                        <a:rPr lang="en-GB" sz="1000" b="1" dirty="0" err="1"/>
                        <a:t>mich</a:t>
                      </a:r>
                      <a:r>
                        <a:rPr lang="en-GB" sz="1000" b="1" dirty="0"/>
                        <a:t>……</a:t>
                      </a:r>
                      <a:r>
                        <a:rPr lang="en-GB" sz="1000" b="1" dirty="0" err="1"/>
                        <a:t>treffen</a:t>
                      </a:r>
                      <a:endParaRPr lang="en-GB" sz="1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097088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392705" y="155051"/>
            <a:ext cx="2365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err="1"/>
              <a:t>Freizeit</a:t>
            </a:r>
            <a:r>
              <a:rPr lang="en-GB" b="1" u="sng" dirty="0"/>
              <a:t> – </a:t>
            </a:r>
            <a:r>
              <a:rPr lang="en-GB" b="1" u="sng" dirty="0" err="1"/>
              <a:t>Kapitel</a:t>
            </a:r>
            <a:r>
              <a:rPr lang="en-GB" b="1" u="sng" dirty="0"/>
              <a:t> 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86D329-EEC7-4835-807C-9D8117664419}"/>
              </a:ext>
            </a:extLst>
          </p:cNvPr>
          <p:cNvSpPr/>
          <p:nvPr/>
        </p:nvSpPr>
        <p:spPr>
          <a:xfrm>
            <a:off x="311426" y="331303"/>
            <a:ext cx="3783496" cy="246490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gut</a:t>
            </a:r>
            <a:r>
              <a:rPr lang="en-GB" b="1" u="sng" dirty="0" err="1"/>
              <a:t>er</a:t>
            </a:r>
            <a:r>
              <a:rPr lang="en-GB" dirty="0"/>
              <a:t> Film – a good film</a:t>
            </a:r>
          </a:p>
          <a:p>
            <a:pPr marL="342900" indent="-342900" algn="ctr">
              <a:buAutoNum type="arabicPeriod"/>
            </a:pPr>
            <a:r>
              <a:rPr lang="en-GB" dirty="0"/>
              <a:t>der/die </a:t>
            </a:r>
            <a:r>
              <a:rPr lang="en-GB" dirty="0" err="1"/>
              <a:t>best</a:t>
            </a:r>
            <a:r>
              <a:rPr lang="en-GB" b="1" u="sng" dirty="0" err="1"/>
              <a:t>e</a:t>
            </a:r>
            <a:r>
              <a:rPr lang="en-GB" dirty="0"/>
              <a:t> </a:t>
            </a:r>
            <a:r>
              <a:rPr lang="en-GB" dirty="0" err="1"/>
              <a:t>Schauspieler</a:t>
            </a:r>
            <a:r>
              <a:rPr lang="en-GB" dirty="0"/>
              <a:t>(in) – the best actor/actress</a:t>
            </a:r>
          </a:p>
          <a:p>
            <a:pPr marL="342900" indent="-342900" algn="ctr">
              <a:buAutoNum type="arabicPeriod"/>
            </a:pP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toll</a:t>
            </a:r>
            <a:r>
              <a:rPr lang="en-GB" b="1" u="sng" dirty="0" err="1"/>
              <a:t>es</a:t>
            </a:r>
            <a:r>
              <a:rPr lang="en-GB" dirty="0"/>
              <a:t> Lied – a great song</a:t>
            </a:r>
          </a:p>
          <a:p>
            <a:pPr marL="342900" indent="-342900" algn="ctr">
              <a:buAutoNum type="arabicPeriod"/>
            </a:pPr>
            <a:r>
              <a:rPr lang="en-GB" dirty="0" err="1"/>
              <a:t>ein</a:t>
            </a:r>
            <a:r>
              <a:rPr lang="en-GB" dirty="0"/>
              <a:t> Sänger / eine </a:t>
            </a:r>
            <a:r>
              <a:rPr lang="en-GB" dirty="0" err="1"/>
              <a:t>Sängerin</a:t>
            </a:r>
            <a:r>
              <a:rPr lang="en-GB" dirty="0"/>
              <a:t> – singer</a:t>
            </a:r>
          </a:p>
          <a:p>
            <a:pPr marL="342900" indent="-342900" algn="ctr">
              <a:buAutoNum type="arabicPeriod"/>
            </a:pPr>
            <a:r>
              <a:rPr lang="en-GB" dirty="0"/>
              <a:t>die Band/Gruppe – band</a:t>
            </a:r>
          </a:p>
          <a:p>
            <a:pPr marL="342900" indent="-342900" algn="ctr">
              <a:buAutoNum type="arabicPeriod"/>
            </a:pP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Vorspeise</a:t>
            </a:r>
            <a:r>
              <a:rPr lang="en-GB" dirty="0"/>
              <a:t> – as my starter</a:t>
            </a:r>
          </a:p>
          <a:p>
            <a:pPr marL="342900" indent="-342900" algn="ctr">
              <a:buAutoNum type="arabicPeriod"/>
            </a:pP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Hauptgericht</a:t>
            </a:r>
            <a:r>
              <a:rPr lang="en-GB" dirty="0"/>
              <a:t> – as main meal</a:t>
            </a:r>
          </a:p>
          <a:p>
            <a:pPr marL="342900" indent="-342900" algn="ctr">
              <a:buAutoNum type="arabicPeriod"/>
            </a:pP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Nachtisch</a:t>
            </a:r>
            <a:r>
              <a:rPr lang="en-GB" dirty="0"/>
              <a:t> – as dessert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C62FE1-DA10-4BB5-A6F5-39352995311B}"/>
              </a:ext>
            </a:extLst>
          </p:cNvPr>
          <p:cNvSpPr/>
          <p:nvPr/>
        </p:nvSpPr>
        <p:spPr>
          <a:xfrm>
            <a:off x="6546574" y="155051"/>
            <a:ext cx="5333999" cy="28134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  <a:p>
            <a:r>
              <a:rPr lang="en-GB" sz="1200" dirty="0"/>
              <a:t>1. </a:t>
            </a:r>
            <a:r>
              <a:rPr lang="en-GB" sz="1200" dirty="0" err="1"/>
              <a:t>ich</a:t>
            </a:r>
            <a:r>
              <a:rPr lang="en-GB" sz="1200" dirty="0"/>
              <a:t> </a:t>
            </a:r>
            <a:r>
              <a:rPr lang="en-GB" sz="1200" dirty="0" err="1"/>
              <a:t>spiele</a:t>
            </a:r>
            <a:r>
              <a:rPr lang="en-GB" sz="1200" dirty="0"/>
              <a:t> </a:t>
            </a:r>
            <a:r>
              <a:rPr lang="en-GB" sz="1200" dirty="0" err="1"/>
              <a:t>seit</a:t>
            </a:r>
            <a:r>
              <a:rPr lang="en-GB" sz="1200" dirty="0"/>
              <a:t> 5 Jahren Tennis – I’ve been playing Tennis for 5 years</a:t>
            </a:r>
          </a:p>
          <a:p>
            <a:r>
              <a:rPr lang="en-GB" sz="1200" dirty="0"/>
              <a:t>2. </a:t>
            </a:r>
            <a:r>
              <a:rPr lang="en-GB" sz="1200" dirty="0" err="1"/>
              <a:t>Vor</a:t>
            </a:r>
            <a:r>
              <a:rPr lang="en-GB" sz="1200" dirty="0"/>
              <a:t> 5 Jahren </a:t>
            </a:r>
            <a:r>
              <a:rPr lang="en-GB" sz="1200" dirty="0" err="1"/>
              <a:t>habe</a:t>
            </a:r>
            <a:r>
              <a:rPr lang="en-GB" sz="1200" dirty="0"/>
              <a:t> </a:t>
            </a:r>
            <a:r>
              <a:rPr lang="en-GB" sz="1200" dirty="0" err="1"/>
              <a:t>ich</a:t>
            </a:r>
            <a:r>
              <a:rPr lang="en-GB" sz="1200" dirty="0"/>
              <a:t> </a:t>
            </a:r>
            <a:r>
              <a:rPr lang="en-GB" sz="1200" dirty="0" err="1"/>
              <a:t>angefangen</a:t>
            </a:r>
            <a:r>
              <a:rPr lang="en-GB" sz="1200" dirty="0"/>
              <a:t>, Tennis </a:t>
            </a:r>
            <a:r>
              <a:rPr lang="en-GB" sz="1200" dirty="0" err="1"/>
              <a:t>zu</a:t>
            </a:r>
            <a:r>
              <a:rPr lang="en-GB" sz="1200" dirty="0"/>
              <a:t> </a:t>
            </a:r>
            <a:r>
              <a:rPr lang="en-GB" sz="1200" dirty="0" err="1"/>
              <a:t>spielen</a:t>
            </a:r>
            <a:r>
              <a:rPr lang="en-GB" sz="1200" dirty="0"/>
              <a:t>. – 5 years ago, I started to play tennis</a:t>
            </a:r>
          </a:p>
          <a:p>
            <a:r>
              <a:rPr lang="en-GB" sz="1200" dirty="0"/>
              <a:t>3.ich </a:t>
            </a:r>
            <a:r>
              <a:rPr lang="en-GB" sz="1200" dirty="0" err="1"/>
              <a:t>interessiere</a:t>
            </a:r>
            <a:r>
              <a:rPr lang="en-GB" sz="1200" dirty="0"/>
              <a:t> </a:t>
            </a:r>
            <a:r>
              <a:rPr lang="en-GB" sz="1200" dirty="0" err="1"/>
              <a:t>mich</a:t>
            </a:r>
            <a:r>
              <a:rPr lang="en-GB" sz="1200" dirty="0"/>
              <a:t> </a:t>
            </a:r>
            <a:r>
              <a:rPr lang="en-GB" sz="1200" dirty="0" err="1"/>
              <a:t>für</a:t>
            </a:r>
            <a:r>
              <a:rPr lang="en-GB" sz="1200" dirty="0"/>
              <a:t> Tennis – I’m interested in tennis</a:t>
            </a:r>
          </a:p>
          <a:p>
            <a:r>
              <a:rPr lang="en-GB" sz="1200" dirty="0"/>
              <a:t>4. Tennis </a:t>
            </a:r>
            <a:r>
              <a:rPr lang="en-GB" sz="1200" dirty="0" err="1"/>
              <a:t>gefällt</a:t>
            </a:r>
            <a:r>
              <a:rPr lang="en-GB" sz="1200" dirty="0"/>
              <a:t> </a:t>
            </a:r>
            <a:r>
              <a:rPr lang="en-GB" sz="1200" dirty="0" err="1"/>
              <a:t>mir</a:t>
            </a:r>
            <a:r>
              <a:rPr lang="en-GB" sz="1200" dirty="0"/>
              <a:t> / </a:t>
            </a:r>
            <a:r>
              <a:rPr lang="en-GB" sz="1200" dirty="0" err="1"/>
              <a:t>Komödien</a:t>
            </a:r>
            <a:r>
              <a:rPr lang="en-GB" sz="1200" dirty="0"/>
              <a:t> </a:t>
            </a:r>
            <a:r>
              <a:rPr lang="en-GB" sz="1200" dirty="0" err="1"/>
              <a:t>gefallen</a:t>
            </a:r>
            <a:r>
              <a:rPr lang="en-GB" sz="1200" dirty="0"/>
              <a:t> </a:t>
            </a:r>
            <a:r>
              <a:rPr lang="en-GB" sz="1200" dirty="0" err="1"/>
              <a:t>mir</a:t>
            </a:r>
            <a:r>
              <a:rPr lang="en-GB" sz="1200" dirty="0"/>
              <a:t> – I like…  das hat </a:t>
            </a:r>
            <a:r>
              <a:rPr lang="en-GB" sz="1200" dirty="0" err="1"/>
              <a:t>mir</a:t>
            </a:r>
            <a:r>
              <a:rPr lang="en-GB" sz="1200" dirty="0"/>
              <a:t> </a:t>
            </a:r>
            <a:r>
              <a:rPr lang="en-GB" sz="1200" dirty="0" err="1"/>
              <a:t>gefallen</a:t>
            </a:r>
            <a:r>
              <a:rPr lang="en-GB" sz="1200" dirty="0"/>
              <a:t> – I liked that</a:t>
            </a:r>
          </a:p>
          <a:p>
            <a:r>
              <a:rPr lang="en-GB" sz="1200" dirty="0"/>
              <a:t>5. </a:t>
            </a:r>
            <a:r>
              <a:rPr lang="en-GB" sz="1200" dirty="0" err="1"/>
              <a:t>es</a:t>
            </a:r>
            <a:r>
              <a:rPr lang="en-GB" sz="1200" dirty="0"/>
              <a:t> </a:t>
            </a:r>
            <a:r>
              <a:rPr lang="en-GB" sz="1200" dirty="0" err="1"/>
              <a:t>ist</a:t>
            </a:r>
            <a:r>
              <a:rPr lang="en-GB" sz="1200" dirty="0"/>
              <a:t> </a:t>
            </a:r>
            <a:r>
              <a:rPr lang="en-GB" sz="1200" dirty="0" err="1"/>
              <a:t>mir</a:t>
            </a:r>
            <a:r>
              <a:rPr lang="en-GB" sz="1200" dirty="0"/>
              <a:t> </a:t>
            </a:r>
            <a:r>
              <a:rPr lang="en-GB" sz="1200" dirty="0" err="1"/>
              <a:t>wichtig</a:t>
            </a:r>
            <a:r>
              <a:rPr lang="en-GB" sz="1200" dirty="0"/>
              <a:t>, </a:t>
            </a:r>
            <a:r>
              <a:rPr lang="en-GB" sz="1200" dirty="0" err="1"/>
              <a:t>aktiv</a:t>
            </a:r>
            <a:r>
              <a:rPr lang="en-GB" sz="1200" dirty="0"/>
              <a:t> </a:t>
            </a:r>
            <a:r>
              <a:rPr lang="en-GB" sz="1200" dirty="0" err="1"/>
              <a:t>zu</a:t>
            </a:r>
            <a:r>
              <a:rPr lang="en-GB" sz="1200" dirty="0"/>
              <a:t> sein – It is important to my to be active</a:t>
            </a:r>
          </a:p>
          <a:p>
            <a:r>
              <a:rPr lang="en-GB" sz="1200" dirty="0"/>
              <a:t>6.  </a:t>
            </a:r>
            <a:r>
              <a:rPr lang="en-GB" sz="1200" dirty="0" err="1"/>
              <a:t>ich</a:t>
            </a:r>
            <a:r>
              <a:rPr lang="en-GB" sz="1200" dirty="0"/>
              <a:t> </a:t>
            </a:r>
            <a:r>
              <a:rPr lang="en-GB" sz="1200" dirty="0" err="1"/>
              <a:t>versuche</a:t>
            </a:r>
            <a:r>
              <a:rPr lang="en-GB" sz="1200" dirty="0"/>
              <a:t>, </a:t>
            </a:r>
            <a:r>
              <a:rPr lang="en-GB" sz="1200" dirty="0" err="1"/>
              <a:t>mich</a:t>
            </a:r>
            <a:r>
              <a:rPr lang="en-GB" sz="1200" dirty="0"/>
              <a:t> </a:t>
            </a:r>
            <a:r>
              <a:rPr lang="en-GB" sz="1200" dirty="0" err="1"/>
              <a:t>gesund</a:t>
            </a:r>
            <a:r>
              <a:rPr lang="en-GB" sz="1200" dirty="0"/>
              <a:t> </a:t>
            </a:r>
            <a:r>
              <a:rPr lang="en-GB" sz="1200" dirty="0" err="1"/>
              <a:t>zu</a:t>
            </a:r>
            <a:r>
              <a:rPr lang="en-GB" sz="1200" dirty="0"/>
              <a:t> </a:t>
            </a:r>
            <a:r>
              <a:rPr lang="en-GB" sz="1200" dirty="0" err="1"/>
              <a:t>ernähren</a:t>
            </a:r>
            <a:r>
              <a:rPr lang="en-GB" sz="1200" dirty="0"/>
              <a:t> – I try to eat healthily</a:t>
            </a:r>
          </a:p>
          <a:p>
            <a:r>
              <a:rPr lang="en-GB" sz="1200" dirty="0"/>
              <a:t>7. </a:t>
            </a:r>
            <a:r>
              <a:rPr lang="en-GB" sz="1200" dirty="0" err="1"/>
              <a:t>ich</a:t>
            </a:r>
            <a:r>
              <a:rPr lang="en-GB" sz="1200" dirty="0"/>
              <a:t> </a:t>
            </a:r>
            <a:r>
              <a:rPr lang="en-GB" sz="1200" dirty="0" err="1"/>
              <a:t>hoffe</a:t>
            </a:r>
            <a:r>
              <a:rPr lang="en-GB" sz="1200" dirty="0"/>
              <a:t>,  fitter </a:t>
            </a:r>
            <a:r>
              <a:rPr lang="en-GB" sz="1200" dirty="0" err="1"/>
              <a:t>zu</a:t>
            </a:r>
            <a:r>
              <a:rPr lang="en-GB" sz="1200" dirty="0"/>
              <a:t> </a:t>
            </a:r>
            <a:r>
              <a:rPr lang="en-GB" sz="1200" dirty="0" err="1"/>
              <a:t>werden</a:t>
            </a:r>
            <a:r>
              <a:rPr lang="en-GB" sz="1200" dirty="0"/>
              <a:t> – I hope to be fitter</a:t>
            </a:r>
          </a:p>
          <a:p>
            <a:r>
              <a:rPr lang="en-GB" sz="1200" dirty="0"/>
              <a:t>8. </a:t>
            </a:r>
            <a:r>
              <a:rPr lang="en-GB" sz="1200" dirty="0" err="1"/>
              <a:t>seitdem</a:t>
            </a:r>
            <a:r>
              <a:rPr lang="en-GB" sz="1200" dirty="0"/>
              <a:t> </a:t>
            </a:r>
            <a:r>
              <a:rPr lang="en-GB" sz="1200" dirty="0" err="1"/>
              <a:t>ich</a:t>
            </a:r>
            <a:r>
              <a:rPr lang="en-GB" sz="1200" dirty="0"/>
              <a:t> Sport </a:t>
            </a:r>
            <a:r>
              <a:rPr lang="en-GB" sz="1200" dirty="0" err="1"/>
              <a:t>treibe</a:t>
            </a:r>
            <a:r>
              <a:rPr lang="en-GB" sz="1200" dirty="0"/>
              <a:t>, </a:t>
            </a:r>
            <a:r>
              <a:rPr lang="en-GB" sz="1200" dirty="0" err="1"/>
              <a:t>fühle</a:t>
            </a:r>
            <a:r>
              <a:rPr lang="en-GB" sz="1200" dirty="0"/>
              <a:t> </a:t>
            </a:r>
            <a:r>
              <a:rPr lang="en-GB" sz="1200" dirty="0" err="1"/>
              <a:t>ich</a:t>
            </a:r>
            <a:r>
              <a:rPr lang="en-GB" sz="1200" dirty="0"/>
              <a:t> </a:t>
            </a:r>
            <a:r>
              <a:rPr lang="en-GB" sz="1200" dirty="0" err="1"/>
              <a:t>mich</a:t>
            </a:r>
            <a:r>
              <a:rPr lang="en-GB" sz="1200" dirty="0"/>
              <a:t> </a:t>
            </a:r>
            <a:r>
              <a:rPr lang="en-GB" sz="1200" dirty="0" err="1"/>
              <a:t>besser</a:t>
            </a:r>
            <a:r>
              <a:rPr lang="en-GB" sz="1200" dirty="0"/>
              <a:t> – since I started doing sport, I feel better</a:t>
            </a:r>
          </a:p>
          <a:p>
            <a:r>
              <a:rPr lang="en-GB" sz="1200" dirty="0"/>
              <a:t>9.….was </a:t>
            </a:r>
            <a:r>
              <a:rPr lang="en-GB" sz="1200" dirty="0" err="1"/>
              <a:t>interessant</a:t>
            </a:r>
            <a:r>
              <a:rPr lang="en-GB" sz="1200" dirty="0"/>
              <a:t> </a:t>
            </a:r>
            <a:r>
              <a:rPr lang="en-GB" sz="1200" dirty="0" err="1"/>
              <a:t>ist</a:t>
            </a:r>
            <a:r>
              <a:rPr lang="en-GB" sz="1200" dirty="0"/>
              <a:t>/war – which is/was interesting</a:t>
            </a:r>
          </a:p>
          <a:p>
            <a:r>
              <a:rPr lang="en-GB" sz="1200" dirty="0"/>
              <a:t>10. </a:t>
            </a:r>
            <a:r>
              <a:rPr lang="en-GB" sz="1200" dirty="0" err="1"/>
              <a:t>mein</a:t>
            </a:r>
            <a:r>
              <a:rPr lang="en-GB" sz="1200" dirty="0"/>
              <a:t> </a:t>
            </a:r>
            <a:r>
              <a:rPr lang="en-GB" sz="1200" dirty="0" err="1"/>
              <a:t>Lieblingsfilm</a:t>
            </a:r>
            <a:r>
              <a:rPr lang="en-GB" sz="1200" dirty="0"/>
              <a:t>, der Star Wars </a:t>
            </a:r>
            <a:r>
              <a:rPr lang="en-GB" sz="1200" dirty="0" err="1"/>
              <a:t>heißt</a:t>
            </a:r>
            <a:r>
              <a:rPr lang="en-GB" sz="1200" dirty="0"/>
              <a:t> / </a:t>
            </a:r>
            <a:r>
              <a:rPr lang="en-GB" sz="1200" dirty="0" err="1"/>
              <a:t>meine</a:t>
            </a:r>
            <a:r>
              <a:rPr lang="en-GB" sz="1200" dirty="0"/>
              <a:t> </a:t>
            </a:r>
            <a:r>
              <a:rPr lang="en-GB" sz="1200" dirty="0" err="1"/>
              <a:t>Lieblingsgruppe</a:t>
            </a:r>
            <a:r>
              <a:rPr lang="en-GB" sz="1200" dirty="0"/>
              <a:t>, die </a:t>
            </a:r>
            <a:r>
              <a:rPr lang="en-GB" sz="1200" dirty="0" err="1"/>
              <a:t>Tokio</a:t>
            </a:r>
            <a:r>
              <a:rPr lang="en-GB" sz="1200" dirty="0"/>
              <a:t> Hotel </a:t>
            </a:r>
            <a:r>
              <a:rPr lang="en-GB" sz="1200" dirty="0" err="1"/>
              <a:t>heißt</a:t>
            </a:r>
            <a:r>
              <a:rPr lang="en-GB" sz="1200" dirty="0"/>
              <a:t> – my favourite…which is called….</a:t>
            </a:r>
          </a:p>
          <a:p>
            <a:pPr algn="ctr"/>
            <a:endParaRPr lang="en-GB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7FA90E-A3F0-4DB6-B966-CCAA1E6145C2}"/>
              </a:ext>
            </a:extLst>
          </p:cNvPr>
          <p:cNvSpPr/>
          <p:nvPr/>
        </p:nvSpPr>
        <p:spPr>
          <a:xfrm>
            <a:off x="4280453" y="620201"/>
            <a:ext cx="2080590" cy="2176007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u="sng" dirty="0"/>
              <a:t>Adding detail to </a:t>
            </a:r>
            <a:r>
              <a:rPr lang="en-GB" sz="1400" b="1" u="sng" dirty="0" err="1"/>
              <a:t>desrciptions</a:t>
            </a:r>
            <a:endParaRPr lang="en-GB" sz="1400" b="1" u="sng" dirty="0"/>
          </a:p>
          <a:p>
            <a:pPr algn="ctr"/>
            <a:r>
              <a:rPr lang="en-GB" sz="1200" dirty="0"/>
              <a:t>1. </a:t>
            </a:r>
            <a:r>
              <a:rPr lang="en-GB" sz="1200" dirty="0" err="1"/>
              <a:t>sowohl</a:t>
            </a:r>
            <a:r>
              <a:rPr lang="en-GB" sz="1200" dirty="0"/>
              <a:t> X </a:t>
            </a:r>
            <a:r>
              <a:rPr lang="en-GB" sz="1200" dirty="0" err="1"/>
              <a:t>als</a:t>
            </a:r>
            <a:r>
              <a:rPr lang="en-GB" sz="1200" dirty="0"/>
              <a:t> </a:t>
            </a:r>
            <a:r>
              <a:rPr lang="en-GB" sz="1200" dirty="0" err="1"/>
              <a:t>auch</a:t>
            </a:r>
            <a:r>
              <a:rPr lang="en-GB" sz="1200" dirty="0"/>
              <a:t> Y – just as much X as Y</a:t>
            </a:r>
          </a:p>
          <a:p>
            <a:pPr algn="ctr"/>
            <a:r>
              <a:rPr lang="en-GB" sz="1200" dirty="0"/>
              <a:t>2. </a:t>
            </a:r>
            <a:r>
              <a:rPr lang="en-GB" sz="1200" dirty="0" err="1"/>
              <a:t>nicht</a:t>
            </a:r>
            <a:r>
              <a:rPr lang="en-GB" sz="1200" dirty="0"/>
              <a:t> </a:t>
            </a:r>
            <a:r>
              <a:rPr lang="en-GB" sz="1200" dirty="0" err="1"/>
              <a:t>nur</a:t>
            </a:r>
            <a:r>
              <a:rPr lang="en-GB" sz="1200" dirty="0"/>
              <a:t> X </a:t>
            </a:r>
            <a:r>
              <a:rPr lang="en-GB" sz="1200" dirty="0" err="1"/>
              <a:t>sondern</a:t>
            </a:r>
            <a:r>
              <a:rPr lang="en-GB" sz="1200" dirty="0"/>
              <a:t> </a:t>
            </a:r>
            <a:r>
              <a:rPr lang="en-GB" sz="1200" dirty="0" err="1"/>
              <a:t>auch</a:t>
            </a:r>
            <a:r>
              <a:rPr lang="en-GB" sz="1200" dirty="0"/>
              <a:t> Y – not only X but also Y</a:t>
            </a:r>
          </a:p>
          <a:p>
            <a:pPr algn="ctr"/>
            <a:r>
              <a:rPr lang="en-GB" sz="1200" dirty="0"/>
              <a:t>3. </a:t>
            </a:r>
            <a:r>
              <a:rPr lang="en-GB" sz="1200" dirty="0" err="1"/>
              <a:t>Klassische</a:t>
            </a:r>
            <a:r>
              <a:rPr lang="en-GB" sz="1200" dirty="0"/>
              <a:t> </a:t>
            </a:r>
            <a:r>
              <a:rPr lang="en-GB" sz="1200" dirty="0" err="1"/>
              <a:t>Musik</a:t>
            </a:r>
            <a:r>
              <a:rPr lang="en-GB" sz="1200" dirty="0"/>
              <a:t> </a:t>
            </a:r>
            <a:r>
              <a:rPr lang="en-GB" sz="1200" dirty="0" err="1"/>
              <a:t>ist</a:t>
            </a:r>
            <a:r>
              <a:rPr lang="en-GB" sz="1200" dirty="0"/>
              <a:t> </a:t>
            </a:r>
            <a:r>
              <a:rPr lang="en-GB" sz="1200" dirty="0" err="1"/>
              <a:t>weder</a:t>
            </a:r>
            <a:r>
              <a:rPr lang="en-GB" sz="1200" dirty="0"/>
              <a:t> </a:t>
            </a:r>
            <a:r>
              <a:rPr lang="en-GB" sz="1200" dirty="0" err="1"/>
              <a:t>interessant</a:t>
            </a:r>
            <a:r>
              <a:rPr lang="en-GB" sz="1200" dirty="0"/>
              <a:t> </a:t>
            </a:r>
            <a:r>
              <a:rPr lang="en-GB" sz="1200" dirty="0" err="1"/>
              <a:t>noch</a:t>
            </a:r>
            <a:r>
              <a:rPr lang="en-GB" sz="1200" dirty="0"/>
              <a:t> </a:t>
            </a:r>
            <a:r>
              <a:rPr lang="en-GB" sz="1200" dirty="0" err="1"/>
              <a:t>entspannend</a:t>
            </a:r>
            <a:r>
              <a:rPr lang="en-GB" sz="1200" dirty="0"/>
              <a:t> – neither ..nor</a:t>
            </a:r>
          </a:p>
        </p:txBody>
      </p:sp>
    </p:spTree>
    <p:extLst>
      <p:ext uri="{BB962C8B-B14F-4D97-AF65-F5344CB8AC3E}">
        <p14:creationId xmlns:p14="http://schemas.microsoft.com/office/powerpoint/2010/main" val="4144871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977DA-E541-43DA-8351-3FFB369A5C3A}"/>
              </a:ext>
            </a:extLst>
          </p:cNvPr>
          <p:cNvSpPr/>
          <p:nvPr/>
        </p:nvSpPr>
        <p:spPr>
          <a:xfrm>
            <a:off x="490330" y="251791"/>
            <a:ext cx="11383618" cy="137822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Die Rolle von </a:t>
            </a:r>
            <a:r>
              <a:rPr lang="en-GB" b="1" dirty="0" err="1"/>
              <a:t>Musik</a:t>
            </a:r>
            <a:endParaRPr lang="en-GB" b="1" dirty="0"/>
          </a:p>
          <a:p>
            <a:r>
              <a:rPr lang="en-GB" b="1" dirty="0" err="1"/>
              <a:t>wenn</a:t>
            </a:r>
            <a:r>
              <a:rPr lang="en-GB" b="1" dirty="0"/>
              <a:t> </a:t>
            </a:r>
            <a:r>
              <a:rPr lang="en-GB" b="1" dirty="0" err="1"/>
              <a:t>ich</a:t>
            </a:r>
            <a:r>
              <a:rPr lang="en-GB" b="1" dirty="0"/>
              <a:t> </a:t>
            </a:r>
            <a:r>
              <a:rPr lang="en-GB" b="1" dirty="0" err="1"/>
              <a:t>Musik</a:t>
            </a:r>
            <a:r>
              <a:rPr lang="en-GB" b="1" dirty="0"/>
              <a:t> </a:t>
            </a:r>
            <a:r>
              <a:rPr lang="en-GB" b="1" dirty="0" err="1"/>
              <a:t>höre</a:t>
            </a:r>
            <a:r>
              <a:rPr lang="en-GB" b="1" dirty="0"/>
              <a:t>.. = When I listen to music..       </a:t>
            </a:r>
          </a:p>
          <a:p>
            <a:r>
              <a:rPr lang="en-GB" b="1" dirty="0"/>
              <a:t>..</a:t>
            </a:r>
            <a:r>
              <a:rPr lang="en-GB" b="1" dirty="0" err="1"/>
              <a:t>kann</a:t>
            </a:r>
            <a:r>
              <a:rPr lang="en-GB" b="1" dirty="0"/>
              <a:t> </a:t>
            </a:r>
            <a:r>
              <a:rPr lang="en-GB" b="1" dirty="0" err="1"/>
              <a:t>ich</a:t>
            </a:r>
            <a:r>
              <a:rPr lang="en-GB" b="1" dirty="0"/>
              <a:t> </a:t>
            </a:r>
            <a:r>
              <a:rPr lang="en-GB" b="1" dirty="0" err="1"/>
              <a:t>mich</a:t>
            </a:r>
            <a:r>
              <a:rPr lang="en-GB" b="1" dirty="0"/>
              <a:t> </a:t>
            </a:r>
            <a:r>
              <a:rPr lang="en-GB" b="1" dirty="0" err="1"/>
              <a:t>besser</a:t>
            </a:r>
            <a:r>
              <a:rPr lang="en-GB" b="1" dirty="0"/>
              <a:t> </a:t>
            </a:r>
            <a:r>
              <a:rPr lang="en-GB" b="1" dirty="0" err="1"/>
              <a:t>konzentrieren</a:t>
            </a:r>
            <a:r>
              <a:rPr lang="en-GB" b="1" dirty="0"/>
              <a:t> = I can concentrate better                     </a:t>
            </a:r>
            <a:r>
              <a:rPr lang="en-GB" b="1" dirty="0" err="1"/>
              <a:t>ich</a:t>
            </a:r>
            <a:r>
              <a:rPr lang="en-GB" b="1" dirty="0"/>
              <a:t> singe </a:t>
            </a:r>
            <a:r>
              <a:rPr lang="en-GB" b="1" dirty="0" err="1"/>
              <a:t>gern</a:t>
            </a:r>
            <a:r>
              <a:rPr lang="en-GB" b="1" dirty="0"/>
              <a:t> </a:t>
            </a:r>
            <a:r>
              <a:rPr lang="en-GB" b="1" dirty="0" err="1"/>
              <a:t>mit</a:t>
            </a:r>
            <a:r>
              <a:rPr lang="en-GB" b="1" dirty="0"/>
              <a:t> = I like singing along</a:t>
            </a:r>
          </a:p>
          <a:p>
            <a:r>
              <a:rPr lang="en-GB" b="1" dirty="0"/>
              <a:t>..</a:t>
            </a:r>
            <a:r>
              <a:rPr lang="en-GB" b="1" dirty="0" err="1"/>
              <a:t>kann</a:t>
            </a:r>
            <a:r>
              <a:rPr lang="en-GB" b="1" dirty="0"/>
              <a:t> </a:t>
            </a:r>
            <a:r>
              <a:rPr lang="en-GB" b="1" dirty="0" err="1"/>
              <a:t>ich</a:t>
            </a:r>
            <a:r>
              <a:rPr lang="en-GB" b="1" dirty="0"/>
              <a:t> </a:t>
            </a:r>
            <a:r>
              <a:rPr lang="en-GB" b="1" dirty="0" err="1"/>
              <a:t>meine</a:t>
            </a:r>
            <a:r>
              <a:rPr lang="en-GB" b="1" dirty="0"/>
              <a:t> </a:t>
            </a:r>
            <a:r>
              <a:rPr lang="en-GB" b="1" dirty="0" err="1"/>
              <a:t>Probleme</a:t>
            </a:r>
            <a:r>
              <a:rPr lang="en-GB" b="1" dirty="0"/>
              <a:t> </a:t>
            </a:r>
            <a:r>
              <a:rPr lang="en-GB" b="1" dirty="0" err="1"/>
              <a:t>vergessen</a:t>
            </a:r>
            <a:r>
              <a:rPr lang="en-GB" b="1" dirty="0"/>
              <a:t> = I can forget my problems</a:t>
            </a:r>
          </a:p>
          <a:p>
            <a:r>
              <a:rPr lang="en-GB" b="1" dirty="0"/>
              <a:t>..</a:t>
            </a:r>
            <a:r>
              <a:rPr lang="en-GB" b="1" dirty="0" err="1"/>
              <a:t>schafft</a:t>
            </a:r>
            <a:r>
              <a:rPr lang="en-GB" b="1" dirty="0"/>
              <a:t> </a:t>
            </a:r>
            <a:r>
              <a:rPr lang="en-GB" b="1" dirty="0" err="1"/>
              <a:t>sie</a:t>
            </a:r>
            <a:r>
              <a:rPr lang="en-GB" b="1" dirty="0"/>
              <a:t> </a:t>
            </a:r>
            <a:r>
              <a:rPr lang="en-GB" b="1" dirty="0" err="1"/>
              <a:t>gute</a:t>
            </a:r>
            <a:r>
              <a:rPr lang="en-GB" b="1" dirty="0"/>
              <a:t> Laune = it puts me in a good mood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2ECEC2-F31A-4BE8-A2BC-716AF8FDDD46}"/>
              </a:ext>
            </a:extLst>
          </p:cNvPr>
          <p:cNvSpPr/>
          <p:nvPr/>
        </p:nvSpPr>
        <p:spPr>
          <a:xfrm>
            <a:off x="490330" y="1736035"/>
            <a:ext cx="11383618" cy="137822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/>
              <a:t>Beschreibung</a:t>
            </a:r>
            <a:r>
              <a:rPr lang="en-GB" b="1" dirty="0"/>
              <a:t> </a:t>
            </a:r>
            <a:r>
              <a:rPr lang="en-GB" b="1" dirty="0" err="1"/>
              <a:t>eines</a:t>
            </a:r>
            <a:r>
              <a:rPr lang="en-GB" b="1" dirty="0"/>
              <a:t> Festivals / </a:t>
            </a:r>
            <a:r>
              <a:rPr lang="en-GB" b="1" dirty="0" err="1"/>
              <a:t>Konzertes</a:t>
            </a:r>
            <a:r>
              <a:rPr lang="en-GB" b="1" dirty="0"/>
              <a:t> und </a:t>
            </a:r>
            <a:r>
              <a:rPr lang="en-GB" b="1" dirty="0" err="1"/>
              <a:t>Karten</a:t>
            </a:r>
            <a:r>
              <a:rPr lang="en-GB" b="1" dirty="0"/>
              <a:t> </a:t>
            </a:r>
            <a:r>
              <a:rPr lang="en-GB" b="1" dirty="0" err="1"/>
              <a:t>kaufen</a:t>
            </a:r>
            <a:endParaRPr lang="en-GB" b="1" dirty="0"/>
          </a:p>
          <a:p>
            <a:r>
              <a:rPr lang="en-GB" sz="1400" b="1" dirty="0" err="1"/>
              <a:t>Wann</a:t>
            </a:r>
            <a:r>
              <a:rPr lang="en-GB" sz="1400" b="1" dirty="0"/>
              <a:t> </a:t>
            </a:r>
            <a:r>
              <a:rPr lang="en-GB" sz="1400" b="1" dirty="0" err="1"/>
              <a:t>beginnt</a:t>
            </a:r>
            <a:r>
              <a:rPr lang="en-GB" sz="1400" b="1" dirty="0"/>
              <a:t> das </a:t>
            </a:r>
            <a:r>
              <a:rPr lang="en-GB" sz="1400" b="1" dirty="0" err="1"/>
              <a:t>Konzert</a:t>
            </a:r>
            <a:r>
              <a:rPr lang="en-GB" sz="1400" b="1" dirty="0"/>
              <a:t>? – When does the concert begin?         Die </a:t>
            </a:r>
            <a:r>
              <a:rPr lang="en-GB" sz="1400" b="1" dirty="0" err="1"/>
              <a:t>Stimmung</a:t>
            </a:r>
            <a:r>
              <a:rPr lang="en-GB" sz="1400" b="1" dirty="0"/>
              <a:t> war </a:t>
            </a:r>
            <a:r>
              <a:rPr lang="en-GB" sz="1400" b="1" dirty="0" err="1"/>
              <a:t>unglaublich</a:t>
            </a:r>
            <a:r>
              <a:rPr lang="en-GB" sz="1400" b="1" dirty="0"/>
              <a:t> – The atmosphere was unbelievable   </a:t>
            </a:r>
          </a:p>
          <a:p>
            <a:r>
              <a:rPr lang="en-GB" sz="1400" b="1" dirty="0" err="1"/>
              <a:t>Wieviel</a:t>
            </a:r>
            <a:r>
              <a:rPr lang="en-GB" sz="1400" b="1" dirty="0"/>
              <a:t> </a:t>
            </a:r>
            <a:r>
              <a:rPr lang="en-GB" sz="1400" b="1" dirty="0" err="1"/>
              <a:t>kosten</a:t>
            </a:r>
            <a:r>
              <a:rPr lang="en-GB" sz="1400" b="1" dirty="0"/>
              <a:t> die </a:t>
            </a:r>
            <a:r>
              <a:rPr lang="en-GB" sz="1400" b="1" dirty="0" err="1"/>
              <a:t>Karten</a:t>
            </a:r>
            <a:r>
              <a:rPr lang="en-GB" sz="1400" b="1" dirty="0"/>
              <a:t>? – How much are the cards?                  Ich bin </a:t>
            </a:r>
            <a:r>
              <a:rPr lang="en-GB" sz="1400" b="1" dirty="0" err="1"/>
              <a:t>mit</a:t>
            </a:r>
            <a:r>
              <a:rPr lang="en-GB" sz="1400" b="1" dirty="0"/>
              <a:t> </a:t>
            </a:r>
            <a:r>
              <a:rPr lang="en-GB" sz="1400" b="1" dirty="0" err="1"/>
              <a:t>meinen</a:t>
            </a:r>
            <a:r>
              <a:rPr lang="en-GB" sz="1400" b="1" dirty="0"/>
              <a:t> </a:t>
            </a:r>
            <a:r>
              <a:rPr lang="en-GB" sz="1400" b="1" dirty="0" err="1"/>
              <a:t>Freunden</a:t>
            </a:r>
            <a:r>
              <a:rPr lang="en-GB" sz="1400" b="1" dirty="0"/>
              <a:t>  </a:t>
            </a:r>
            <a:r>
              <a:rPr lang="en-GB" sz="1400" b="1" dirty="0" err="1"/>
              <a:t>zum</a:t>
            </a:r>
            <a:r>
              <a:rPr lang="en-GB" sz="1400" b="1" dirty="0"/>
              <a:t> </a:t>
            </a:r>
            <a:r>
              <a:rPr lang="en-GB" sz="1400" b="1" dirty="0" err="1"/>
              <a:t>Konzert</a:t>
            </a:r>
            <a:r>
              <a:rPr lang="en-GB" sz="1400" b="1" dirty="0"/>
              <a:t> </a:t>
            </a:r>
            <a:r>
              <a:rPr lang="en-GB" sz="1400" b="1" dirty="0" err="1"/>
              <a:t>gegangen</a:t>
            </a:r>
            <a:r>
              <a:rPr lang="en-GB" sz="1400" b="1" dirty="0"/>
              <a:t> – I went to the concert with friends  </a:t>
            </a:r>
          </a:p>
          <a:p>
            <a:r>
              <a:rPr lang="en-GB" sz="1400" b="1" dirty="0"/>
              <a:t>Was </a:t>
            </a:r>
            <a:r>
              <a:rPr lang="en-GB" sz="1400" b="1" dirty="0" err="1"/>
              <a:t>für</a:t>
            </a:r>
            <a:r>
              <a:rPr lang="en-GB" sz="1400" b="1" dirty="0"/>
              <a:t> </a:t>
            </a:r>
            <a:r>
              <a:rPr lang="en-GB" sz="1400" b="1" dirty="0" err="1"/>
              <a:t>Musik</a:t>
            </a:r>
            <a:r>
              <a:rPr lang="en-GB" sz="1400" b="1" dirty="0"/>
              <a:t> </a:t>
            </a:r>
            <a:r>
              <a:rPr lang="en-GB" sz="1400" b="1" dirty="0" err="1"/>
              <a:t>spielen</a:t>
            </a:r>
            <a:r>
              <a:rPr lang="en-GB" sz="1400" b="1" dirty="0"/>
              <a:t> </a:t>
            </a:r>
            <a:r>
              <a:rPr lang="en-GB" sz="1400" b="1" dirty="0" err="1"/>
              <a:t>sie</a:t>
            </a:r>
            <a:r>
              <a:rPr lang="en-GB" sz="1400" b="1" dirty="0"/>
              <a:t>?  - What kind of music do they play      Sie </a:t>
            </a:r>
            <a:r>
              <a:rPr lang="en-GB" sz="1400" b="1" dirty="0" err="1"/>
              <a:t>haben</a:t>
            </a:r>
            <a:r>
              <a:rPr lang="en-GB" sz="1400" b="1" dirty="0"/>
              <a:t> </a:t>
            </a:r>
            <a:r>
              <a:rPr lang="en-GB" sz="1400" b="1" dirty="0" err="1"/>
              <a:t>alle</a:t>
            </a:r>
            <a:r>
              <a:rPr lang="en-GB" sz="1400" b="1" dirty="0"/>
              <a:t> </a:t>
            </a:r>
            <a:r>
              <a:rPr lang="en-GB" sz="1400" b="1" dirty="0" err="1"/>
              <a:t>ihre</a:t>
            </a:r>
            <a:r>
              <a:rPr lang="en-GB" sz="1400" b="1" dirty="0"/>
              <a:t> Hits </a:t>
            </a:r>
            <a:r>
              <a:rPr lang="en-GB" sz="1400" b="1" dirty="0" err="1"/>
              <a:t>gespielt</a:t>
            </a:r>
            <a:r>
              <a:rPr lang="en-GB" sz="1400" b="1" dirty="0"/>
              <a:t>, und </a:t>
            </a:r>
            <a:r>
              <a:rPr lang="en-GB" sz="1400" b="1" dirty="0" err="1"/>
              <a:t>wir</a:t>
            </a:r>
            <a:r>
              <a:rPr lang="en-GB" sz="1400" b="1" dirty="0"/>
              <a:t> </a:t>
            </a:r>
            <a:r>
              <a:rPr lang="en-GB" sz="1400" b="1" dirty="0" err="1"/>
              <a:t>haben</a:t>
            </a:r>
            <a:r>
              <a:rPr lang="en-GB" sz="1400" b="1" dirty="0"/>
              <a:t> </a:t>
            </a:r>
            <a:r>
              <a:rPr lang="en-GB" sz="1400" b="1" dirty="0" err="1"/>
              <a:t>mitgesungen</a:t>
            </a:r>
            <a:r>
              <a:rPr lang="en-GB" sz="1400" b="1" dirty="0"/>
              <a:t> -  They played all their hits</a:t>
            </a:r>
          </a:p>
          <a:p>
            <a:r>
              <a:rPr lang="en-GB" sz="1400" b="1" dirty="0"/>
              <a:t> </a:t>
            </a:r>
            <a:r>
              <a:rPr lang="en-GB" sz="1400" b="1" dirty="0" err="1"/>
              <a:t>Es</a:t>
            </a:r>
            <a:r>
              <a:rPr lang="en-GB" sz="1400" b="1" dirty="0"/>
              <a:t> gab </a:t>
            </a:r>
            <a:r>
              <a:rPr lang="en-GB" sz="1400" b="1" dirty="0" err="1"/>
              <a:t>eine</a:t>
            </a:r>
            <a:r>
              <a:rPr lang="en-GB" sz="1400" b="1" dirty="0"/>
              <a:t> </a:t>
            </a:r>
            <a:r>
              <a:rPr lang="en-GB" sz="1400" b="1" dirty="0" err="1"/>
              <a:t>Menge</a:t>
            </a:r>
            <a:r>
              <a:rPr lang="en-GB" sz="1400" b="1" dirty="0"/>
              <a:t> </a:t>
            </a:r>
            <a:r>
              <a:rPr lang="en-GB" sz="1400" b="1" dirty="0" err="1"/>
              <a:t>Leute</a:t>
            </a:r>
            <a:r>
              <a:rPr lang="en-GB" sz="1400" b="1" dirty="0"/>
              <a:t> da – there were a load of people  there      Das Festival hat </a:t>
            </a:r>
            <a:r>
              <a:rPr lang="en-GB" sz="1400" b="1" dirty="0" err="1"/>
              <a:t>im</a:t>
            </a:r>
            <a:r>
              <a:rPr lang="en-GB" sz="1400" b="1" dirty="0"/>
              <a:t> </a:t>
            </a:r>
            <a:r>
              <a:rPr lang="en-GB" sz="1400" b="1" dirty="0" err="1"/>
              <a:t>Juni</a:t>
            </a:r>
            <a:r>
              <a:rPr lang="en-GB" sz="1400" b="1" dirty="0"/>
              <a:t> </a:t>
            </a:r>
            <a:r>
              <a:rPr lang="en-GB" sz="1400" b="1" dirty="0" err="1"/>
              <a:t>stattgefunden</a:t>
            </a:r>
            <a:r>
              <a:rPr lang="en-GB" sz="1400" b="1" dirty="0"/>
              <a:t> – the festival took place in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CCD83C-C8B8-4C14-8D21-BD13FE1C9658}"/>
              </a:ext>
            </a:extLst>
          </p:cNvPr>
          <p:cNvSpPr/>
          <p:nvPr/>
        </p:nvSpPr>
        <p:spPr>
          <a:xfrm>
            <a:off x="490330" y="3326296"/>
            <a:ext cx="11383618" cy="159026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/>
              <a:t>ein</a:t>
            </a:r>
            <a:r>
              <a:rPr lang="en-GB" b="1" dirty="0"/>
              <a:t> </a:t>
            </a:r>
            <a:r>
              <a:rPr lang="en-GB" b="1" dirty="0" err="1"/>
              <a:t>Besuch</a:t>
            </a:r>
            <a:r>
              <a:rPr lang="en-GB" b="1" dirty="0"/>
              <a:t> </a:t>
            </a:r>
            <a:r>
              <a:rPr lang="en-GB" b="1" dirty="0" err="1"/>
              <a:t>im</a:t>
            </a:r>
            <a:r>
              <a:rPr lang="en-GB" b="1" dirty="0"/>
              <a:t> Restaurant</a:t>
            </a:r>
          </a:p>
          <a:p>
            <a:r>
              <a:rPr lang="en-GB" sz="1400" b="1" dirty="0" err="1"/>
              <a:t>wir</a:t>
            </a:r>
            <a:r>
              <a:rPr lang="en-GB" sz="1400" b="1" dirty="0"/>
              <a:t> </a:t>
            </a:r>
            <a:r>
              <a:rPr lang="en-GB" sz="1400" b="1" dirty="0" err="1"/>
              <a:t>sind</a:t>
            </a:r>
            <a:r>
              <a:rPr lang="en-GB" sz="1400" b="1" dirty="0"/>
              <a:t> in </a:t>
            </a:r>
            <a:r>
              <a:rPr lang="en-GB" sz="1400" b="1" dirty="0" err="1"/>
              <a:t>ein</a:t>
            </a:r>
            <a:r>
              <a:rPr lang="en-GB" sz="1400" b="1" dirty="0"/>
              <a:t> </a:t>
            </a:r>
            <a:r>
              <a:rPr lang="en-GB" sz="1400" b="1" dirty="0" err="1"/>
              <a:t>italienisches</a:t>
            </a:r>
            <a:r>
              <a:rPr lang="en-GB" sz="1400" b="1" dirty="0"/>
              <a:t>/ </a:t>
            </a:r>
            <a:r>
              <a:rPr lang="en-GB" sz="1400" b="1" dirty="0" err="1"/>
              <a:t>indisches</a:t>
            </a:r>
            <a:r>
              <a:rPr lang="en-GB" sz="1400" b="1" dirty="0"/>
              <a:t> / </a:t>
            </a:r>
            <a:r>
              <a:rPr lang="en-GB" sz="1400" b="1" dirty="0" err="1"/>
              <a:t>chinesisches</a:t>
            </a:r>
            <a:r>
              <a:rPr lang="en-GB" sz="1400" b="1" dirty="0"/>
              <a:t> Restaurant </a:t>
            </a:r>
            <a:r>
              <a:rPr lang="en-GB" sz="1400" b="1" dirty="0" err="1"/>
              <a:t>gegangen</a:t>
            </a:r>
            <a:r>
              <a:rPr lang="en-GB" sz="1400" b="1" dirty="0"/>
              <a:t>. – We went to a  restaurant</a:t>
            </a:r>
          </a:p>
          <a:p>
            <a:r>
              <a:rPr lang="en-GB" sz="1400" b="1" dirty="0" err="1"/>
              <a:t>wir</a:t>
            </a:r>
            <a:r>
              <a:rPr lang="en-GB" sz="1400" b="1" dirty="0"/>
              <a:t> </a:t>
            </a:r>
            <a:r>
              <a:rPr lang="en-GB" sz="1400" b="1" dirty="0" err="1"/>
              <a:t>hatten</a:t>
            </a:r>
            <a:r>
              <a:rPr lang="en-GB" sz="1400" b="1" dirty="0"/>
              <a:t> </a:t>
            </a:r>
            <a:r>
              <a:rPr lang="en-GB" sz="1400" b="1" dirty="0" err="1"/>
              <a:t>einen</a:t>
            </a:r>
            <a:r>
              <a:rPr lang="en-GB" sz="1400" b="1" dirty="0"/>
              <a:t> </a:t>
            </a:r>
            <a:r>
              <a:rPr lang="en-GB" sz="1400" b="1" dirty="0" err="1"/>
              <a:t>Tisch</a:t>
            </a:r>
            <a:r>
              <a:rPr lang="en-GB" sz="1400" b="1" dirty="0"/>
              <a:t> am Fenster / in der Mitte  - we had a table at the window / in the centre of the restaurant</a:t>
            </a:r>
          </a:p>
          <a:p>
            <a:r>
              <a:rPr lang="en-GB" sz="1400" b="1" dirty="0"/>
              <a:t>der Kellner / die </a:t>
            </a:r>
            <a:r>
              <a:rPr lang="en-GB" sz="1400" b="1" dirty="0" err="1"/>
              <a:t>Kellnerin</a:t>
            </a:r>
            <a:r>
              <a:rPr lang="en-GB" sz="1400" b="1" dirty="0"/>
              <a:t> war </a:t>
            </a:r>
            <a:r>
              <a:rPr lang="en-GB" sz="1400" b="1" dirty="0" err="1"/>
              <a:t>hilfsbereit</a:t>
            </a:r>
            <a:r>
              <a:rPr lang="en-GB" sz="1400" b="1" dirty="0"/>
              <a:t> / </a:t>
            </a:r>
            <a:r>
              <a:rPr lang="en-GB" sz="1400" b="1" dirty="0" err="1"/>
              <a:t>unhöflich</a:t>
            </a:r>
            <a:r>
              <a:rPr lang="en-GB" sz="1400" b="1" dirty="0"/>
              <a:t> – the waiter /waitress was helpful / impolite</a:t>
            </a:r>
          </a:p>
          <a:p>
            <a:r>
              <a:rPr lang="en-GB" sz="1400" b="1" dirty="0" err="1"/>
              <a:t>wir</a:t>
            </a:r>
            <a:r>
              <a:rPr lang="en-GB" sz="1400" b="1" dirty="0"/>
              <a:t> </a:t>
            </a:r>
            <a:r>
              <a:rPr lang="en-GB" sz="1400" b="1" dirty="0" err="1"/>
              <a:t>mussten</a:t>
            </a:r>
            <a:r>
              <a:rPr lang="en-GB" sz="1400" b="1" dirty="0"/>
              <a:t> 30 </a:t>
            </a:r>
            <a:r>
              <a:rPr lang="en-GB" sz="1400" b="1" dirty="0" err="1"/>
              <a:t>Minuten</a:t>
            </a:r>
            <a:r>
              <a:rPr lang="en-GB" sz="1400" b="1" dirty="0"/>
              <a:t> </a:t>
            </a:r>
            <a:r>
              <a:rPr lang="en-GB" sz="1400" b="1" dirty="0" err="1"/>
              <a:t>warten</a:t>
            </a:r>
            <a:r>
              <a:rPr lang="en-GB" sz="1400" b="1" dirty="0"/>
              <a:t> – we had to wait 30 minutes                                               </a:t>
            </a:r>
            <a:r>
              <a:rPr lang="en-GB" sz="1400" b="1" dirty="0" err="1"/>
              <a:t>ich</a:t>
            </a:r>
            <a:r>
              <a:rPr lang="en-GB" sz="1400" b="1" dirty="0"/>
              <a:t> </a:t>
            </a:r>
            <a:r>
              <a:rPr lang="en-GB" sz="1400" b="1" dirty="0" err="1"/>
              <a:t>habe</a:t>
            </a:r>
            <a:r>
              <a:rPr lang="en-GB" sz="1400" b="1" dirty="0"/>
              <a:t> / </a:t>
            </a:r>
            <a:r>
              <a:rPr lang="en-GB" sz="1400" b="1" dirty="0" err="1"/>
              <a:t>wir</a:t>
            </a:r>
            <a:r>
              <a:rPr lang="en-GB" sz="1400" b="1" dirty="0"/>
              <a:t> </a:t>
            </a:r>
            <a:r>
              <a:rPr lang="en-GB" sz="1400" b="1" dirty="0" err="1"/>
              <a:t>haben</a:t>
            </a:r>
            <a:r>
              <a:rPr lang="en-GB" sz="1400" b="1" dirty="0"/>
              <a:t> ……. </a:t>
            </a:r>
            <a:r>
              <a:rPr lang="en-GB" sz="1400" b="1" dirty="0" err="1"/>
              <a:t>bestellt</a:t>
            </a:r>
            <a:r>
              <a:rPr lang="en-GB" sz="1400" b="1" dirty="0"/>
              <a:t> – I / we ordered…..</a:t>
            </a:r>
          </a:p>
          <a:p>
            <a:r>
              <a:rPr lang="en-GB" sz="1400" b="1" dirty="0"/>
              <a:t>die </a:t>
            </a:r>
            <a:r>
              <a:rPr lang="en-GB" sz="1400" b="1" dirty="0" err="1"/>
              <a:t>Suppe</a:t>
            </a:r>
            <a:r>
              <a:rPr lang="en-GB" sz="1400" b="1" dirty="0"/>
              <a:t> war </a:t>
            </a:r>
            <a:r>
              <a:rPr lang="en-GB" sz="1400" b="1" dirty="0" err="1"/>
              <a:t>kalt</a:t>
            </a:r>
            <a:r>
              <a:rPr lang="en-GB" sz="1400" b="1" dirty="0"/>
              <a:t> – the soup was cold                                                                                        das Essen hat gut </a:t>
            </a:r>
            <a:r>
              <a:rPr lang="en-GB" sz="1400" b="1" dirty="0" err="1"/>
              <a:t>geschmeckt</a:t>
            </a:r>
            <a:r>
              <a:rPr lang="en-GB" sz="1400" b="1" dirty="0"/>
              <a:t> – The food tasted good</a:t>
            </a:r>
          </a:p>
          <a:p>
            <a:r>
              <a:rPr lang="en-GB" sz="1400" b="1" dirty="0"/>
              <a:t>das Essen war </a:t>
            </a:r>
            <a:r>
              <a:rPr lang="en-GB" sz="1400" b="1" dirty="0" err="1"/>
              <a:t>köstlich</a:t>
            </a:r>
            <a:r>
              <a:rPr lang="en-GB" sz="1400" b="1" dirty="0"/>
              <a:t> / </a:t>
            </a:r>
            <a:r>
              <a:rPr lang="en-GB" sz="1400" b="1" dirty="0" err="1"/>
              <a:t>ekelhaft</a:t>
            </a:r>
            <a:r>
              <a:rPr lang="en-GB" sz="1400" b="1" dirty="0"/>
              <a:t> – the food was delicious / disgusting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431B2B-1181-45D5-B2B7-078CD97E5360}"/>
              </a:ext>
            </a:extLst>
          </p:cNvPr>
          <p:cNvSpPr/>
          <p:nvPr/>
        </p:nvSpPr>
        <p:spPr>
          <a:xfrm>
            <a:off x="490330" y="5035826"/>
            <a:ext cx="11383618" cy="16830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/>
              <a:t>Vorteile</a:t>
            </a:r>
            <a:r>
              <a:rPr lang="en-GB" b="1" dirty="0"/>
              <a:t> und </a:t>
            </a:r>
            <a:r>
              <a:rPr lang="en-GB" b="1" dirty="0" err="1"/>
              <a:t>Nachteile</a:t>
            </a:r>
            <a:r>
              <a:rPr lang="en-GB" b="1" dirty="0"/>
              <a:t> von Sport</a:t>
            </a:r>
          </a:p>
          <a:p>
            <a:pPr algn="ctr"/>
            <a:endParaRPr lang="en-GB" sz="1400" b="1" dirty="0"/>
          </a:p>
          <a:p>
            <a:r>
              <a:rPr lang="en-GB" sz="1400" b="1" dirty="0"/>
              <a:t>1. </a:t>
            </a:r>
            <a:r>
              <a:rPr lang="en-GB" sz="1400" b="1" dirty="0" err="1"/>
              <a:t>aufregend</a:t>
            </a:r>
            <a:r>
              <a:rPr lang="en-GB" sz="1400" b="1" dirty="0"/>
              <a:t> – exciting                                                                                               6.   </a:t>
            </a:r>
            <a:r>
              <a:rPr lang="en-GB" sz="1400" b="1" dirty="0" err="1"/>
              <a:t>ich</a:t>
            </a:r>
            <a:r>
              <a:rPr lang="en-GB" sz="1400" b="1" dirty="0"/>
              <a:t> bin </a:t>
            </a:r>
            <a:r>
              <a:rPr lang="en-GB" sz="1400" b="1" dirty="0" err="1"/>
              <a:t>zu</a:t>
            </a:r>
            <a:r>
              <a:rPr lang="en-GB" sz="1400" b="1" dirty="0"/>
              <a:t> </a:t>
            </a:r>
            <a:r>
              <a:rPr lang="en-GB" sz="1400" b="1" dirty="0" err="1"/>
              <a:t>ungeschickt</a:t>
            </a:r>
            <a:r>
              <a:rPr lang="en-GB" sz="1400" b="1" dirty="0"/>
              <a:t> – I am too clumsy                                                             </a:t>
            </a:r>
          </a:p>
          <a:p>
            <a:r>
              <a:rPr lang="en-GB" sz="1400" b="1" dirty="0"/>
              <a:t>2. </a:t>
            </a:r>
            <a:r>
              <a:rPr lang="en-GB" sz="1400" b="1" dirty="0" err="1"/>
              <a:t>eine</a:t>
            </a:r>
            <a:r>
              <a:rPr lang="en-GB" sz="1400" b="1" dirty="0"/>
              <a:t> </a:t>
            </a:r>
            <a:r>
              <a:rPr lang="en-GB" sz="1400" b="1" dirty="0" err="1"/>
              <a:t>Herausforderung</a:t>
            </a:r>
            <a:r>
              <a:rPr lang="en-GB" sz="1400" b="1" dirty="0"/>
              <a:t> – a challenge                                                                   7.   </a:t>
            </a:r>
            <a:r>
              <a:rPr lang="en-GB" sz="1400" b="1" dirty="0" err="1"/>
              <a:t>es</a:t>
            </a:r>
            <a:r>
              <a:rPr lang="en-GB" sz="1400" b="1" dirty="0"/>
              <a:t> </a:t>
            </a:r>
            <a:r>
              <a:rPr lang="en-GB" sz="1400" b="1" dirty="0" err="1"/>
              <a:t>kann</a:t>
            </a:r>
            <a:r>
              <a:rPr lang="en-GB" sz="1400" b="1" dirty="0"/>
              <a:t> </a:t>
            </a:r>
            <a:r>
              <a:rPr lang="en-GB" sz="1400" b="1" dirty="0" err="1"/>
              <a:t>gefährlich</a:t>
            </a:r>
            <a:r>
              <a:rPr lang="en-GB" sz="1400" b="1" dirty="0"/>
              <a:t> sein – it can be dangerous</a:t>
            </a:r>
          </a:p>
          <a:p>
            <a:r>
              <a:rPr lang="en-GB" sz="1400" b="1" dirty="0"/>
              <a:t>3.  Sport </a:t>
            </a:r>
            <a:r>
              <a:rPr lang="en-GB" sz="1400" b="1" dirty="0" err="1"/>
              <a:t>schafft</a:t>
            </a:r>
            <a:r>
              <a:rPr lang="en-GB" sz="1400" b="1" dirty="0"/>
              <a:t> </a:t>
            </a:r>
            <a:r>
              <a:rPr lang="en-GB" sz="1400" b="1" dirty="0" err="1"/>
              <a:t>Teamgeist</a:t>
            </a:r>
            <a:r>
              <a:rPr lang="en-GB" sz="1400" b="1" dirty="0"/>
              <a:t> – sport creates team spirit                                       8.  </a:t>
            </a:r>
            <a:r>
              <a:rPr lang="en-GB" sz="1400" b="1" dirty="0" err="1"/>
              <a:t>Es</a:t>
            </a:r>
            <a:r>
              <a:rPr lang="en-GB" sz="1400" b="1" dirty="0"/>
              <a:t> </a:t>
            </a:r>
            <a:r>
              <a:rPr lang="en-GB" sz="1400" b="1" dirty="0" err="1"/>
              <a:t>gibt</a:t>
            </a:r>
            <a:r>
              <a:rPr lang="en-GB" sz="1400" b="1" dirty="0"/>
              <a:t> </a:t>
            </a:r>
            <a:r>
              <a:rPr lang="en-GB" sz="1400" b="1" dirty="0" err="1"/>
              <a:t>zu</a:t>
            </a:r>
            <a:r>
              <a:rPr lang="en-GB" sz="1400" b="1" dirty="0"/>
              <a:t> </a:t>
            </a:r>
            <a:r>
              <a:rPr lang="en-GB" sz="1400" b="1" dirty="0" err="1"/>
              <a:t>viele</a:t>
            </a:r>
            <a:r>
              <a:rPr lang="en-GB" sz="1400" b="1" dirty="0"/>
              <a:t> </a:t>
            </a:r>
            <a:r>
              <a:rPr lang="en-GB" sz="1400" b="1" dirty="0" err="1"/>
              <a:t>Risiken</a:t>
            </a:r>
            <a:r>
              <a:rPr lang="en-GB" sz="1400" b="1" dirty="0"/>
              <a:t> – there are too many risks</a:t>
            </a:r>
          </a:p>
          <a:p>
            <a:pPr marL="342900" indent="-342900">
              <a:buAutoNum type="arabicPeriod" startAt="4"/>
            </a:pPr>
            <a:r>
              <a:rPr lang="en-GB" sz="1400" b="1" dirty="0"/>
              <a:t>Sport </a:t>
            </a:r>
            <a:r>
              <a:rPr lang="en-GB" sz="1400" b="1" dirty="0" err="1"/>
              <a:t>macht</a:t>
            </a:r>
            <a:r>
              <a:rPr lang="en-GB" sz="1400" b="1" dirty="0"/>
              <a:t> </a:t>
            </a:r>
            <a:r>
              <a:rPr lang="en-GB" sz="1400" b="1" dirty="0" err="1"/>
              <a:t>selbstbewusst</a:t>
            </a:r>
            <a:r>
              <a:rPr lang="en-GB" sz="1400" b="1" dirty="0"/>
              <a:t> – sport makes you confident                         9.  </a:t>
            </a:r>
            <a:r>
              <a:rPr lang="en-GB" sz="1400" b="1" dirty="0" err="1"/>
              <a:t>Es</a:t>
            </a:r>
            <a:r>
              <a:rPr lang="en-GB" sz="1400" b="1" dirty="0"/>
              <a:t> </a:t>
            </a:r>
            <a:r>
              <a:rPr lang="en-GB" sz="1400" b="1" dirty="0" err="1"/>
              <a:t>kann</a:t>
            </a:r>
            <a:r>
              <a:rPr lang="en-GB" sz="1400" b="1" dirty="0"/>
              <a:t> </a:t>
            </a:r>
            <a:r>
              <a:rPr lang="en-GB" sz="1400" b="1" dirty="0" err="1"/>
              <a:t>teuer</a:t>
            </a:r>
            <a:r>
              <a:rPr lang="en-GB" sz="1400" b="1" dirty="0"/>
              <a:t> sein – it can be expensive</a:t>
            </a:r>
          </a:p>
          <a:p>
            <a:pPr marL="342900" indent="-342900">
              <a:buAutoNum type="arabicPeriod" startAt="4"/>
            </a:pPr>
            <a:r>
              <a:rPr lang="en-GB" sz="1400" b="1" dirty="0"/>
              <a:t>Sport </a:t>
            </a:r>
            <a:r>
              <a:rPr lang="en-GB" sz="1400" b="1" dirty="0" err="1"/>
              <a:t>macht</a:t>
            </a:r>
            <a:r>
              <a:rPr lang="en-GB" sz="1400" b="1" dirty="0"/>
              <a:t> </a:t>
            </a:r>
            <a:r>
              <a:rPr lang="en-GB" sz="1400" b="1" dirty="0" err="1"/>
              <a:t>gesund</a:t>
            </a:r>
            <a:r>
              <a:rPr lang="en-GB" sz="1400" b="1" dirty="0"/>
              <a:t> -  sport makes you healthy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3778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958</Words>
  <Application>Microsoft Office PowerPoint</Application>
  <PresentationFormat>Widescreen</PresentationFormat>
  <Paragraphs>140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Owner</cp:lastModifiedBy>
  <cp:revision>21</cp:revision>
  <dcterms:created xsi:type="dcterms:W3CDTF">2018-02-10T12:30:43Z</dcterms:created>
  <dcterms:modified xsi:type="dcterms:W3CDTF">2018-02-12T12:20:54Z</dcterms:modified>
</cp:coreProperties>
</file>