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4"/>
  </p:sldMasterIdLst>
  <p:sldIdLst>
    <p:sldId id="257" r:id="rId5"/>
    <p:sldId id="258" r:id="rId6"/>
    <p:sldId id="259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C033951-5674-4461-96E4-58FCB0CF4E98}" v="86" dt="2022-01-04T19:19:09.01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49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eve Donlan" userId="S::s.donlan@crossleyheath.org.uk::341f6865-2931-4121-a804-06b368b987f1" providerId="AD" clId="Web-{EC033951-5674-4461-96E4-58FCB0CF4E98}"/>
    <pc:docChg chg="addSld modSld">
      <pc:chgData name="Steve Donlan" userId="S::s.donlan@crossleyheath.org.uk::341f6865-2931-4121-a804-06b368b987f1" providerId="AD" clId="Web-{EC033951-5674-4461-96E4-58FCB0CF4E98}" dt="2022-01-04T19:19:09.012" v="84" actId="20577"/>
      <pc:docMkLst>
        <pc:docMk/>
      </pc:docMkLst>
      <pc:sldChg chg="modSp">
        <pc:chgData name="Steve Donlan" userId="S::s.donlan@crossleyheath.org.uk::341f6865-2931-4121-a804-06b368b987f1" providerId="AD" clId="Web-{EC033951-5674-4461-96E4-58FCB0CF4E98}" dt="2022-01-04T19:16:22.852" v="1" actId="20577"/>
        <pc:sldMkLst>
          <pc:docMk/>
          <pc:sldMk cId="1577204346" sldId="258"/>
        </pc:sldMkLst>
        <pc:spChg chg="mod">
          <ac:chgData name="Steve Donlan" userId="S::s.donlan@crossleyheath.org.uk::341f6865-2931-4121-a804-06b368b987f1" providerId="AD" clId="Web-{EC033951-5674-4461-96E4-58FCB0CF4E98}" dt="2022-01-04T19:16:22.852" v="1" actId="20577"/>
          <ac:spMkLst>
            <pc:docMk/>
            <pc:sldMk cId="1577204346" sldId="258"/>
            <ac:spMk id="3" creationId="{00000000-0000-0000-0000-000000000000}"/>
          </ac:spMkLst>
        </pc:spChg>
      </pc:sldChg>
      <pc:sldChg chg="modSp new">
        <pc:chgData name="Steve Donlan" userId="S::s.donlan@crossleyheath.org.uk::341f6865-2931-4121-a804-06b368b987f1" providerId="AD" clId="Web-{EC033951-5674-4461-96E4-58FCB0CF4E98}" dt="2022-01-04T19:19:09.012" v="84" actId="20577"/>
        <pc:sldMkLst>
          <pc:docMk/>
          <pc:sldMk cId="2822148721" sldId="259"/>
        </pc:sldMkLst>
        <pc:spChg chg="mod">
          <ac:chgData name="Steve Donlan" userId="S::s.donlan@crossleyheath.org.uk::341f6865-2931-4121-a804-06b368b987f1" providerId="AD" clId="Web-{EC033951-5674-4461-96E4-58FCB0CF4E98}" dt="2022-01-04T19:17:07.166" v="26" actId="20577"/>
          <ac:spMkLst>
            <pc:docMk/>
            <pc:sldMk cId="2822148721" sldId="259"/>
            <ac:spMk id="2" creationId="{667924AE-1FA2-4BE5-A96D-81324F5D7169}"/>
          </ac:spMkLst>
        </pc:spChg>
        <pc:spChg chg="mod">
          <ac:chgData name="Steve Donlan" userId="S::s.donlan@crossleyheath.org.uk::341f6865-2931-4121-a804-06b368b987f1" providerId="AD" clId="Web-{EC033951-5674-4461-96E4-58FCB0CF4E98}" dt="2022-01-04T19:19:09.012" v="84" actId="20577"/>
          <ac:spMkLst>
            <pc:docMk/>
            <pc:sldMk cId="2822148721" sldId="259"/>
            <ac:spMk id="3" creationId="{601C11E9-0809-47D4-B3BE-9562DC45A90C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1/4/2022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1/4/2022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1/4/2022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1/4/2022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Key events in Bismarck’s period of office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GB" dirty="0"/>
              <a:t>1866</a:t>
            </a:r>
          </a:p>
          <a:p>
            <a:r>
              <a:rPr lang="en-GB" dirty="0"/>
              <a:t>1870</a:t>
            </a:r>
          </a:p>
          <a:p>
            <a:r>
              <a:rPr lang="en-GB" dirty="0"/>
              <a:t>1872</a:t>
            </a:r>
          </a:p>
          <a:p>
            <a:r>
              <a:rPr lang="en-GB" dirty="0"/>
              <a:t>1873</a:t>
            </a:r>
          </a:p>
          <a:p>
            <a:r>
              <a:rPr lang="en-GB" dirty="0"/>
              <a:t>1874</a:t>
            </a:r>
          </a:p>
          <a:p>
            <a:r>
              <a:rPr lang="en-GB" dirty="0"/>
              <a:t>1878</a:t>
            </a:r>
          </a:p>
          <a:p>
            <a:r>
              <a:rPr lang="en-GB" dirty="0"/>
              <a:t>1879</a:t>
            </a:r>
          </a:p>
          <a:p>
            <a:r>
              <a:rPr lang="en-GB" dirty="0"/>
              <a:t>1881</a:t>
            </a:r>
          </a:p>
          <a:p>
            <a:r>
              <a:rPr lang="en-GB" dirty="0"/>
              <a:t>1886</a:t>
            </a:r>
          </a:p>
          <a:p>
            <a:r>
              <a:rPr lang="en-GB" dirty="0"/>
              <a:t>1887</a:t>
            </a:r>
          </a:p>
          <a:p>
            <a:r>
              <a:rPr lang="en-GB" dirty="0"/>
              <a:t>1888</a:t>
            </a:r>
          </a:p>
          <a:p>
            <a:r>
              <a:rPr lang="en-GB" dirty="0"/>
              <a:t>1890</a:t>
            </a:r>
          </a:p>
        </p:txBody>
      </p:sp>
    </p:spTree>
    <p:extLst>
      <p:ext uri="{BB962C8B-B14F-4D97-AF65-F5344CB8AC3E}">
        <p14:creationId xmlns:p14="http://schemas.microsoft.com/office/powerpoint/2010/main" val="20076451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 fontScale="85000" lnSpcReduction="20000"/>
          </a:bodyPr>
          <a:lstStyle/>
          <a:p>
            <a:r>
              <a:rPr lang="en-GB" dirty="0"/>
              <a:t>1866 – defeat of Austria and Liberal indemnity</a:t>
            </a:r>
          </a:p>
          <a:p>
            <a:r>
              <a:rPr lang="en-GB" dirty="0"/>
              <a:t>1870 – Defeat of France</a:t>
            </a:r>
          </a:p>
          <a:p>
            <a:r>
              <a:rPr lang="en-GB" dirty="0"/>
              <a:t>1872  - Start of anti Catholic measures</a:t>
            </a:r>
          </a:p>
          <a:p>
            <a:r>
              <a:rPr lang="en-GB" dirty="0"/>
              <a:t>1873 – Falk Laws</a:t>
            </a:r>
          </a:p>
          <a:p>
            <a:r>
              <a:rPr lang="en-GB" dirty="0"/>
              <a:t>1874 – Army budget</a:t>
            </a:r>
          </a:p>
          <a:p>
            <a:r>
              <a:rPr lang="en-GB" dirty="0"/>
              <a:t>1878 – Year of change </a:t>
            </a:r>
          </a:p>
          <a:p>
            <a:r>
              <a:rPr lang="en-GB" dirty="0"/>
              <a:t>1879 – protectionism</a:t>
            </a:r>
          </a:p>
          <a:p>
            <a:r>
              <a:rPr lang="en-GB" dirty="0"/>
              <a:t>1881 – Tobacco monopoly</a:t>
            </a:r>
          </a:p>
          <a:p>
            <a:r>
              <a:rPr lang="en-GB" dirty="0"/>
              <a:t>1886 – Boulanger crisis</a:t>
            </a:r>
          </a:p>
          <a:p>
            <a:r>
              <a:rPr lang="en-GB" dirty="0"/>
              <a:t>1887 – Election and Septennates</a:t>
            </a:r>
          </a:p>
          <a:p>
            <a:r>
              <a:rPr lang="en-GB" dirty="0"/>
              <a:t>1888 – Wilhelm I dies</a:t>
            </a:r>
          </a:p>
          <a:p>
            <a:r>
              <a:rPr lang="en-GB" dirty="0"/>
              <a:t>1890  - Failure of the anti socialist bill – Bismarck's resignation</a:t>
            </a:r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72043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7924AE-1FA2-4BE5-A96D-81324F5D71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To what extent did the following influence government?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1C11E9-0809-47D4-B3BE-9562DC45A9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GB"/>
              <a:t>The Socialists / Left wing groups</a:t>
            </a:r>
            <a:endParaRPr lang="en-US"/>
          </a:p>
          <a:p>
            <a:r>
              <a:rPr lang="en-GB"/>
              <a:t>The traditional ruling elite / right wing</a:t>
            </a:r>
          </a:p>
          <a:p>
            <a:r>
              <a:rPr lang="en-GB" dirty="0"/>
              <a:t>Pressure groups</a:t>
            </a:r>
          </a:p>
          <a:p>
            <a:r>
              <a:rPr lang="en-GB"/>
              <a:t>Ministers </a:t>
            </a:r>
          </a:p>
          <a:p>
            <a:r>
              <a:rPr lang="en-GB"/>
              <a:t>The Kaiser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22148721"/>
      </p:ext>
    </p:extLst>
  </p:cSld>
  <p:clrMapOvr>
    <a:masterClrMapping/>
  </p:clrMapOvr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C1E0F270B574E40A952B8DEF8691EF4" ma:contentTypeVersion="3" ma:contentTypeDescription="Create a new document." ma:contentTypeScope="" ma:versionID="2f1ea9b5b636ad306148a06f4ad27721">
  <xsd:schema xmlns:xsd="http://www.w3.org/2001/XMLSchema" xmlns:xs="http://www.w3.org/2001/XMLSchema" xmlns:p="http://schemas.microsoft.com/office/2006/metadata/properties" xmlns:ns2="5819f4aa-ab42-412b-9f56-214c5da474bb" targetNamespace="http://schemas.microsoft.com/office/2006/metadata/properties" ma:root="true" ma:fieldsID="086858fcef5d9ed8dfb72a58e5ecf3ff" ns2:_="">
    <xsd:import namespace="5819f4aa-ab42-412b-9f56-214c5da474b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819f4aa-ab42-412b-9f56-214c5da474b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F19640F-53B6-471A-A289-620626420CE9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573CABB5-D9BD-49E1-83A2-F36212C0874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345F8F4-EC65-47EC-A39D-379BCBC835D7}"/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11</TotalTime>
  <Words>84</Words>
  <Application>Microsoft Office PowerPoint</Application>
  <PresentationFormat>Widescreen</PresentationFormat>
  <Paragraphs>25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Wisp</vt:lpstr>
      <vt:lpstr>Key events in Bismarck’s period of office</vt:lpstr>
      <vt:lpstr>PowerPoint Presentation</vt:lpstr>
      <vt:lpstr>To what extent did the following influence government?</vt:lpstr>
    </vt:vector>
  </TitlesOfParts>
  <Company>The Crossley Heath School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Steve Donlan</dc:creator>
  <cp:lastModifiedBy>Steve Donlan</cp:lastModifiedBy>
  <cp:revision>25</cp:revision>
  <dcterms:created xsi:type="dcterms:W3CDTF">2022-01-04T14:45:08Z</dcterms:created>
  <dcterms:modified xsi:type="dcterms:W3CDTF">2022-01-04T19:19:16Z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0x010100DC1E0F270B574E40A952B8DEF8691EF4</vt:lpwstr>
  </property>
  <property fmtid="{D5CDD505-2E9C-101B-9397-08002B2CF9AE}" pid="3" name="Order">
    <vt:r8>24600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TriggerFlowInfo">
    <vt:lpwstr/>
  </property>
  <property fmtid="{D5CDD505-2E9C-101B-9397-08002B2CF9AE}" pid="7" name="_SourceUrl">
    <vt:lpwstr/>
  </property>
  <property fmtid="{D5CDD505-2E9C-101B-9397-08002B2CF9AE}" pid="8" name="_SharedFileIndex">
    <vt:lpwstr/>
  </property>
  <property fmtid="{D5CDD505-2E9C-101B-9397-08002B2CF9AE}" pid="9" name="ComplianceAssetId">
    <vt:lpwstr/>
  </property>
  <property fmtid="{D5CDD505-2E9C-101B-9397-08002B2CF9AE}" pid="10" name="TemplateUrl">
    <vt:lpwstr/>
  </property>
  <property fmtid="{D5CDD505-2E9C-101B-9397-08002B2CF9AE}" pid="11" name="_ExtendedDescription">
    <vt:lpwstr/>
  </property>
</Properties>
</file>