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Hugo </a:t>
            </a:r>
            <a:r>
              <a:rPr lang="en-GB" dirty="0" err="1" smtClean="0"/>
              <a:t>Preuss</a:t>
            </a:r>
            <a:r>
              <a:rPr lang="en-GB" dirty="0" smtClean="0"/>
              <a:t> – creator of the Weimar constitution – source C p92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 countries expected Wilson’s 14 points to be used</a:t>
            </a:r>
          </a:p>
          <a:p>
            <a:r>
              <a:rPr lang="en-GB" dirty="0" smtClean="0"/>
              <a:t>Germany would survive if Wilson’s 14 points were used</a:t>
            </a:r>
          </a:p>
          <a:p>
            <a:r>
              <a:rPr lang="en-GB" dirty="0" smtClean="0"/>
              <a:t>Germany was a pariah (outcast) – </a:t>
            </a:r>
          </a:p>
          <a:p>
            <a:r>
              <a:rPr lang="en-GB" dirty="0" smtClean="0"/>
              <a:t>Criminal madness of the Treaty against international law and political common sense</a:t>
            </a:r>
          </a:p>
          <a:p>
            <a:r>
              <a:rPr lang="en-GB" dirty="0" smtClean="0"/>
              <a:t>Reich was born with a curse</a:t>
            </a:r>
          </a:p>
          <a:p>
            <a:r>
              <a:rPr lang="en-GB" dirty="0" smtClean="0"/>
              <a:t>Implementation and evolution fatefully restricted</a:t>
            </a:r>
          </a:p>
          <a:p>
            <a:endParaRPr lang="en-GB" dirty="0"/>
          </a:p>
          <a:p>
            <a:r>
              <a:rPr lang="en-GB" dirty="0" smtClean="0"/>
              <a:t>What reasons would the author of the republic have for these views?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548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Economic and financial problems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Debt at 144,000 million marks 1919</a:t>
            </a:r>
          </a:p>
          <a:p>
            <a:r>
              <a:rPr lang="en-GB" dirty="0" smtClean="0"/>
              <a:t>War financed through printing money and short term loans</a:t>
            </a:r>
          </a:p>
          <a:p>
            <a:r>
              <a:rPr lang="en-GB" dirty="0" smtClean="0"/>
              <a:t>Value of the mark fell from $14 to $4.2 1920 $1=100 marks</a:t>
            </a:r>
          </a:p>
          <a:p>
            <a:r>
              <a:rPr lang="en-GB" dirty="0" smtClean="0"/>
              <a:t>Germany had to either decrease expend or increase taxation</a:t>
            </a:r>
          </a:p>
          <a:p>
            <a:r>
              <a:rPr lang="en-GB" dirty="0" smtClean="0"/>
              <a:t>Lost its merchant and fishing fleet</a:t>
            </a:r>
            <a:endParaRPr lang="en-GB" dirty="0"/>
          </a:p>
          <a:p>
            <a:r>
              <a:rPr lang="en-GB" dirty="0" smtClean="0"/>
              <a:t>Germany</a:t>
            </a:r>
            <a:r>
              <a:rPr lang="en-GB" dirty="0"/>
              <a:t> lost 10% of its land, all its overseas colonies, 12.5% of its population, </a:t>
            </a:r>
            <a:r>
              <a:rPr lang="en-GB" dirty="0" smtClean="0"/>
              <a:t>25% </a:t>
            </a:r>
            <a:r>
              <a:rPr lang="en-GB" dirty="0"/>
              <a:t>of its coal and </a:t>
            </a:r>
            <a:r>
              <a:rPr lang="en-GB" dirty="0" smtClean="0"/>
              <a:t>75% </a:t>
            </a:r>
            <a:r>
              <a:rPr lang="en-GB" dirty="0"/>
              <a:t>of its iron </a:t>
            </a:r>
            <a:r>
              <a:rPr lang="en-GB" dirty="0" smtClean="0"/>
              <a:t>industry, </a:t>
            </a:r>
            <a:r>
              <a:rPr lang="en-GB" dirty="0"/>
              <a:t>15%of arable </a:t>
            </a:r>
            <a:r>
              <a:rPr lang="en-GB" dirty="0" smtClean="0"/>
              <a:t>land</a:t>
            </a:r>
          </a:p>
          <a:p>
            <a:r>
              <a:rPr lang="en-GB" dirty="0" err="1" smtClean="0"/>
              <a:t>Reperations</a:t>
            </a:r>
            <a:r>
              <a:rPr lang="en-GB" dirty="0" smtClean="0"/>
              <a:t> set at £6.6 Billion in 1921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496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Threat from the left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p93 to show how the KPD (Communist Party) grew out of hatred for the Treaty of Versailles</a:t>
            </a:r>
          </a:p>
          <a:p>
            <a:endParaRPr lang="en-GB" dirty="0"/>
          </a:p>
          <a:p>
            <a:r>
              <a:rPr lang="en-GB" dirty="0" smtClean="0"/>
              <a:t>How serious a threat were the KPD</a:t>
            </a:r>
          </a:p>
          <a:p>
            <a:endParaRPr lang="en-GB" dirty="0"/>
          </a:p>
          <a:p>
            <a:r>
              <a:rPr lang="en-GB" dirty="0" smtClean="0"/>
              <a:t>What did the SPD want?</a:t>
            </a:r>
          </a:p>
          <a:p>
            <a:endParaRPr lang="en-GB" dirty="0"/>
          </a:p>
          <a:p>
            <a:r>
              <a:rPr lang="en-GB" dirty="0" smtClean="0"/>
              <a:t>Why would the Treaty always be a problem for them – more so than any other party?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00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Threat from the Right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did the right receive the new constitution?</a:t>
            </a:r>
          </a:p>
          <a:p>
            <a:r>
              <a:rPr lang="en-GB" dirty="0" smtClean="0"/>
              <a:t>What was the “Stab in the back myth” and why was it so powerful?</a:t>
            </a:r>
          </a:p>
          <a:p>
            <a:r>
              <a:rPr lang="en-GB" dirty="0" smtClean="0"/>
              <a:t>Who were the Nationalist Party and which pressure groups supported them?</a:t>
            </a:r>
          </a:p>
          <a:p>
            <a:r>
              <a:rPr lang="en-GB" dirty="0" smtClean="0"/>
              <a:t>Who were the </a:t>
            </a:r>
            <a:r>
              <a:rPr lang="en-GB" dirty="0" err="1" smtClean="0"/>
              <a:t>Volkisch</a:t>
            </a:r>
            <a:r>
              <a:rPr lang="en-GB" dirty="0" smtClean="0"/>
              <a:t> groups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93992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B5F6A47-569D-44F2-948B-25C6CC4749EA}"/>
</file>

<file path=customXml/itemProps2.xml><?xml version="1.0" encoding="utf-8"?>
<ds:datastoreItem xmlns:ds="http://schemas.openxmlformats.org/officeDocument/2006/customXml" ds:itemID="{6411D563-79FB-422C-AB25-CC7297ED050F}"/>
</file>

<file path=customXml/itemProps3.xml><?xml version="1.0" encoding="utf-8"?>
<ds:datastoreItem xmlns:ds="http://schemas.openxmlformats.org/officeDocument/2006/customXml" ds:itemID="{DD0EC9CA-1829-4596-AD2D-928004A28BCB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359</TotalTime>
  <Words>226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Hugo Preuss – creator of the Weimar constitution – source C p92</vt:lpstr>
      <vt:lpstr>Economic and financial problems</vt:lpstr>
      <vt:lpstr>Threat from the left</vt:lpstr>
      <vt:lpstr>Threat from the Right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Hugo Preuss – creator of the Weimar constitution – source C p92</dc:title>
  <dc:creator>Steve Donlan</dc:creator>
  <cp:lastModifiedBy>Steve Donlan</cp:lastModifiedBy>
  <cp:revision>9</cp:revision>
  <dcterms:created xsi:type="dcterms:W3CDTF">2021-02-11T05:40:06Z</dcterms:created>
  <dcterms:modified xsi:type="dcterms:W3CDTF">2021-02-11T13:52:37Z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3800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