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H6c15tiEWI" TargetMode="External"/><Relationship Id="rId2" Type="http://schemas.openxmlformats.org/officeDocument/2006/relationships/hyperlink" Target="https://www.mrallsophistory.com/revision/the-french-and-belgian-occupation-of-the-ruhr-11th-january-1923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The Occupation of the Ruhr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Timeline the events of the Ruhr occupation.</a:t>
            </a:r>
          </a:p>
          <a:p>
            <a:pPr lvl="0"/>
            <a:r>
              <a:rPr lang="en-GB" dirty="0"/>
              <a:t>How did the event unite Germans?</a:t>
            </a:r>
          </a:p>
          <a:p>
            <a:pPr lvl="0"/>
            <a:r>
              <a:rPr lang="en-GB" dirty="0"/>
              <a:t>How costly was it?</a:t>
            </a:r>
          </a:p>
          <a:p>
            <a:pPr lvl="0"/>
            <a:r>
              <a:rPr lang="en-GB" dirty="0"/>
              <a:t>Who benefitted from hyperinflation and who lost?</a:t>
            </a:r>
          </a:p>
          <a:p>
            <a:pPr lvl="0"/>
            <a:r>
              <a:rPr lang="en-GB" dirty="0"/>
              <a:t>What action did Stresemann take?</a:t>
            </a:r>
          </a:p>
          <a:p>
            <a:pPr lvl="0"/>
            <a:r>
              <a:rPr lang="en-GB" dirty="0"/>
              <a:t>What threats did the government face as a result of the crisis?</a:t>
            </a:r>
          </a:p>
          <a:p>
            <a:pPr lvl="0"/>
            <a:r>
              <a:rPr lang="en-GB" dirty="0"/>
              <a:t>Why did the Weimar survive?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0041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www.mrallsophistory.com/revision/the-french-and-belgian-occupation-of-the-ruhr-11th-january-1923.html</a:t>
            </a:r>
            <a:r>
              <a:rPr lang="en-GB" dirty="0" smtClean="0"/>
              <a:t> </a:t>
            </a:r>
          </a:p>
          <a:p>
            <a:endParaRPr lang="en-GB" dirty="0"/>
          </a:p>
          <a:p>
            <a:r>
              <a:rPr lang="en-GB" dirty="0" smtClean="0"/>
              <a:t>What was the outcome of the occupation?</a:t>
            </a:r>
          </a:p>
          <a:p>
            <a:endParaRPr lang="en-GB" dirty="0"/>
          </a:p>
          <a:p>
            <a:r>
              <a:rPr lang="en-GB" dirty="0" smtClean="0"/>
              <a:t>Watch the original footage of the occupation – does it help you understand the effects of it</a:t>
            </a:r>
          </a:p>
          <a:p>
            <a:r>
              <a:rPr lang="en-GB">
                <a:hlinkClick r:id="rId3"/>
              </a:rPr>
              <a:t>https</a:t>
            </a:r>
            <a:r>
              <a:rPr lang="en-GB">
                <a:hlinkClick r:id="rId3"/>
              </a:rPr>
              <a:t>://</a:t>
            </a:r>
            <a:r>
              <a:rPr lang="en-GB" smtClean="0">
                <a:hlinkClick r:id="rId3"/>
              </a:rPr>
              <a:t>www.youtube.com/watch?v=JH6c15tiEWI</a:t>
            </a:r>
            <a:r>
              <a:rPr lang="en-GB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656472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4" ma:contentTypeDescription="Create a new document." ma:contentTypeScope="" ma:versionID="62f3874402cf97e97c293b272ff81a2d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4fba2251d5ebd109d42a0da68e8baad1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46E6705-92F8-4C33-844D-87273DA00DF1}"/>
</file>

<file path=customXml/itemProps2.xml><?xml version="1.0" encoding="utf-8"?>
<ds:datastoreItem xmlns:ds="http://schemas.openxmlformats.org/officeDocument/2006/customXml" ds:itemID="{2F5BD4DF-DD19-4DDF-939C-F077C46A9AF0}"/>
</file>

<file path=customXml/itemProps3.xml><?xml version="1.0" encoding="utf-8"?>
<ds:datastoreItem xmlns:ds="http://schemas.openxmlformats.org/officeDocument/2006/customXml" ds:itemID="{DFA25260-1F7F-4370-B12C-2383B8B6D9FE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</TotalTime>
  <Words>89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Wingdings 3</vt:lpstr>
      <vt:lpstr>Wisp</vt:lpstr>
      <vt:lpstr>The Occupation of the Ruhr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Occupation of the Ruhr</dc:title>
  <dc:creator>Steve Donlan</dc:creator>
  <cp:lastModifiedBy>Steve Donlan</cp:lastModifiedBy>
  <cp:revision>1</cp:revision>
  <dcterms:created xsi:type="dcterms:W3CDTF">2021-02-22T19:41:58Z</dcterms:created>
  <dcterms:modified xsi:type="dcterms:W3CDTF">2021-02-22T19:50:26Z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4300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