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Assessment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P112 of the text book</a:t>
            </a:r>
          </a:p>
          <a:p>
            <a:r>
              <a:rPr lang="en-GB" dirty="0" smtClean="0"/>
              <a:t>Read the 3 extracts and complete the question at the top of the page</a:t>
            </a:r>
          </a:p>
          <a:p>
            <a:r>
              <a:rPr lang="en-GB" dirty="0" smtClean="0"/>
              <a:t>Each extract needs a page of writing </a:t>
            </a:r>
            <a:r>
              <a:rPr lang="en-GB" smtClean="0"/>
              <a:t>to analyse </a:t>
            </a:r>
            <a:r>
              <a:rPr lang="en-GB" dirty="0" smtClean="0"/>
              <a:t>and evaluate them thoroughly.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0812823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3" ma:contentTypeDescription="Create a new document." ma:contentTypeScope="" ma:versionID="2f1ea9b5b636ad306148a06f4ad27721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086858fcef5d9ed8dfb72a58e5ecf3ff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197F6D3-0E19-4312-97EB-69A0F781E9B6}"/>
</file>

<file path=customXml/itemProps2.xml><?xml version="1.0" encoding="utf-8"?>
<ds:datastoreItem xmlns:ds="http://schemas.openxmlformats.org/officeDocument/2006/customXml" ds:itemID="{6AA4DB7B-B8E1-41A1-A41E-E8BFD44823BA}"/>
</file>

<file path=customXml/itemProps3.xml><?xml version="1.0" encoding="utf-8"?>
<ds:datastoreItem xmlns:ds="http://schemas.openxmlformats.org/officeDocument/2006/customXml" ds:itemID="{7ED6057F-09C8-4954-90B2-D7A7AC2146E6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</TotalTime>
  <Words>34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Wingdings 3</vt:lpstr>
      <vt:lpstr>Wisp</vt:lpstr>
      <vt:lpstr>Assessment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</dc:title>
  <dc:creator>Steve Donlan</dc:creator>
  <cp:lastModifiedBy>Steve Donlan</cp:lastModifiedBy>
  <cp:revision>1</cp:revision>
  <dcterms:created xsi:type="dcterms:W3CDTF">2021-02-28T10:39:04Z</dcterms:created>
  <dcterms:modified xsi:type="dcterms:W3CDTF">2021-02-28T10:42:02Z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4500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