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showSpecialPlsOnTitleSld="0">
  <p:sldMasterIdLst>
    <p:sldMasterId id="214748365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Lst>
  <p:sldSz cy="5143500" cx="9144000"/>
  <p:notesSz cx="6858000" cy="9144000"/>
  <p:embeddedFontLst>
    <p:embeddedFont>
      <p:font typeface="Roboto"/>
      <p:regular r:id="rId28"/>
      <p:bold r:id="rId29"/>
      <p:italic r:id="rId30"/>
      <p:boldItalic r:id="rId31"/>
    </p:embeddedFont>
    <p:embeddedFont>
      <p:font typeface="Work Sans Medium"/>
      <p:regular r:id="rId32"/>
      <p:bold r:id="rId33"/>
    </p:embeddedFont>
    <p:embeddedFont>
      <p:font typeface="Work Sans"/>
      <p:regular r:id="rId34"/>
      <p:bold r:id="rId35"/>
    </p:embeddedFont>
    <p:embeddedFont>
      <p:font typeface="Roboto Light"/>
      <p:regular r:id="rId36"/>
      <p:bold r:id="rId37"/>
      <p:italic r:id="rId38"/>
      <p:boldItalic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font" Target="fonts/Roboto-regular.fntdata"/><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Roboto-bold.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Roboto-boldItalic.fntdata"/><Relationship Id="rId30" Type="http://schemas.openxmlformats.org/officeDocument/2006/relationships/font" Target="fonts/Roboto-italic.fntdata"/><Relationship Id="rId11" Type="http://schemas.openxmlformats.org/officeDocument/2006/relationships/slide" Target="slides/slide7.xml"/><Relationship Id="rId33" Type="http://schemas.openxmlformats.org/officeDocument/2006/relationships/font" Target="fonts/WorkSansMedium-bold.fntdata"/><Relationship Id="rId10" Type="http://schemas.openxmlformats.org/officeDocument/2006/relationships/slide" Target="slides/slide6.xml"/><Relationship Id="rId32" Type="http://schemas.openxmlformats.org/officeDocument/2006/relationships/font" Target="fonts/WorkSansMedium-regular.fntdata"/><Relationship Id="rId13" Type="http://schemas.openxmlformats.org/officeDocument/2006/relationships/slide" Target="slides/slide9.xml"/><Relationship Id="rId35" Type="http://schemas.openxmlformats.org/officeDocument/2006/relationships/font" Target="fonts/WorkSans-bold.fntdata"/><Relationship Id="rId12" Type="http://schemas.openxmlformats.org/officeDocument/2006/relationships/slide" Target="slides/slide8.xml"/><Relationship Id="rId34" Type="http://schemas.openxmlformats.org/officeDocument/2006/relationships/font" Target="fonts/WorkSans-regular.fntdata"/><Relationship Id="rId15" Type="http://schemas.openxmlformats.org/officeDocument/2006/relationships/slide" Target="slides/slide11.xml"/><Relationship Id="rId37" Type="http://schemas.openxmlformats.org/officeDocument/2006/relationships/font" Target="fonts/RobotoLight-bold.fntdata"/><Relationship Id="rId14" Type="http://schemas.openxmlformats.org/officeDocument/2006/relationships/slide" Target="slides/slide10.xml"/><Relationship Id="rId36" Type="http://schemas.openxmlformats.org/officeDocument/2006/relationships/font" Target="fonts/RobotoLight-regular.fntdata"/><Relationship Id="rId17" Type="http://schemas.openxmlformats.org/officeDocument/2006/relationships/slide" Target="slides/slide13.xml"/><Relationship Id="rId39" Type="http://schemas.openxmlformats.org/officeDocument/2006/relationships/font" Target="fonts/RobotoLight-boldItalic.fntdata"/><Relationship Id="rId16" Type="http://schemas.openxmlformats.org/officeDocument/2006/relationships/slide" Target="slides/slide12.xml"/><Relationship Id="rId38" Type="http://schemas.openxmlformats.org/officeDocument/2006/relationships/font" Target="fonts/RobotoLight-italic.fntdata"/><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 name="Shape 64"/>
        <p:cNvGrpSpPr/>
        <p:nvPr/>
      </p:nvGrpSpPr>
      <p:grpSpPr>
        <a:xfrm>
          <a:off x="0" y="0"/>
          <a:ext cx="0" cy="0"/>
          <a:chOff x="0" y="0"/>
          <a:chExt cx="0" cy="0"/>
        </a:xfrm>
      </p:grpSpPr>
      <p:sp>
        <p:nvSpPr>
          <p:cNvPr id="65" name="Google Shape;65;g35f391192_0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35f391192_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2" name="Shape 212"/>
        <p:cNvGrpSpPr/>
        <p:nvPr/>
      </p:nvGrpSpPr>
      <p:grpSpPr>
        <a:xfrm>
          <a:off x="0" y="0"/>
          <a:ext cx="0" cy="0"/>
          <a:chOff x="0" y="0"/>
          <a:chExt cx="0" cy="0"/>
        </a:xfrm>
      </p:grpSpPr>
      <p:sp>
        <p:nvSpPr>
          <p:cNvPr id="213" name="Google Shape;213;g4eaa33bcc5_0_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4eaa33bcc5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source: https://pixabay.com/en/europe-map-1923-country-breakdown-63026/</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9" name="Shape 239"/>
        <p:cNvGrpSpPr/>
        <p:nvPr/>
      </p:nvGrpSpPr>
      <p:grpSpPr>
        <a:xfrm>
          <a:off x="0" y="0"/>
          <a:ext cx="0" cy="0"/>
          <a:chOff x="0" y="0"/>
          <a:chExt cx="0" cy="0"/>
        </a:xfrm>
      </p:grpSpPr>
      <p:sp>
        <p:nvSpPr>
          <p:cNvPr id="240" name="Google Shape;240;g5530d7d53d_2_3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5530d7d53d_2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source: https://pixabay.com/en/europe-map-1923-country-breakdown-63026/</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5" name="Shape 265"/>
        <p:cNvGrpSpPr/>
        <p:nvPr/>
      </p:nvGrpSpPr>
      <p:grpSpPr>
        <a:xfrm>
          <a:off x="0" y="0"/>
          <a:ext cx="0" cy="0"/>
          <a:chOff x="0" y="0"/>
          <a:chExt cx="0" cy="0"/>
        </a:xfrm>
      </p:grpSpPr>
      <p:sp>
        <p:nvSpPr>
          <p:cNvPr id="266" name="Google Shape;266;g4d927bd00e_0_16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67" name="Google Shape;267;g4d927bd00e_0_1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source: </a:t>
            </a:r>
            <a:r>
              <a:rPr lang="en"/>
              <a:t>https://commons.wikimedia.org/wiki/File:Triple_Alliance.png</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4" name="Shape 284"/>
        <p:cNvGrpSpPr/>
        <p:nvPr/>
      </p:nvGrpSpPr>
      <p:grpSpPr>
        <a:xfrm>
          <a:off x="0" y="0"/>
          <a:ext cx="0" cy="0"/>
          <a:chOff x="0" y="0"/>
          <a:chExt cx="0" cy="0"/>
        </a:xfrm>
      </p:grpSpPr>
      <p:sp>
        <p:nvSpPr>
          <p:cNvPr id="285" name="Google Shape;285;g5530d7d53d_2_10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86" name="Google Shape;286;g5530d7d53d_2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source: https://commons.wikimedia.org/wiki/File:Triple_Alliance.png</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9" name="Shape 309"/>
        <p:cNvGrpSpPr/>
        <p:nvPr/>
      </p:nvGrpSpPr>
      <p:grpSpPr>
        <a:xfrm>
          <a:off x="0" y="0"/>
          <a:ext cx="0" cy="0"/>
          <a:chOff x="0" y="0"/>
          <a:chExt cx="0" cy="0"/>
        </a:xfrm>
      </p:grpSpPr>
      <p:sp>
        <p:nvSpPr>
          <p:cNvPr id="310" name="Google Shape;310;g4de75409a3_0_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11" name="Google Shape;311;g4de75409a3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source: https://commons.wikimedia.org/wiki/File:Triple_Alliance.png</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5" name="Shape 325"/>
        <p:cNvGrpSpPr/>
        <p:nvPr/>
      </p:nvGrpSpPr>
      <p:grpSpPr>
        <a:xfrm>
          <a:off x="0" y="0"/>
          <a:ext cx="0" cy="0"/>
          <a:chOff x="0" y="0"/>
          <a:chExt cx="0" cy="0"/>
        </a:xfrm>
      </p:grpSpPr>
      <p:sp>
        <p:nvSpPr>
          <p:cNvPr id="326" name="Google Shape;326;g4d20c8f4c0_0_3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4d20c8f4c0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source: https://commons.wikimedia.org/wiki/File:Triple_Alliance.png</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3" name="Shape 343"/>
        <p:cNvGrpSpPr/>
        <p:nvPr/>
      </p:nvGrpSpPr>
      <p:grpSpPr>
        <a:xfrm>
          <a:off x="0" y="0"/>
          <a:ext cx="0" cy="0"/>
          <a:chOff x="0" y="0"/>
          <a:chExt cx="0" cy="0"/>
        </a:xfrm>
      </p:grpSpPr>
      <p:sp>
        <p:nvSpPr>
          <p:cNvPr id="344" name="Google Shape;344;g51fb6c405b_0_4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45" name="Google Shape;345;g51fb6c405b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source: https://commons.wikimedia.org/wiki/File:Triple_Alliance.png</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0" name="Shape 360"/>
        <p:cNvGrpSpPr/>
        <p:nvPr/>
      </p:nvGrpSpPr>
      <p:grpSpPr>
        <a:xfrm>
          <a:off x="0" y="0"/>
          <a:ext cx="0" cy="0"/>
          <a:chOff x="0" y="0"/>
          <a:chExt cx="0" cy="0"/>
        </a:xfrm>
      </p:grpSpPr>
      <p:sp>
        <p:nvSpPr>
          <p:cNvPr id="361" name="Google Shape;361;g5530d7d53d_2_19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62" name="Google Shape;362;g5530d7d53d_2_1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source: https://commons.wikimedia.org/wiki/File:Triple_Alliance.png</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7" name="Shape 377"/>
        <p:cNvGrpSpPr/>
        <p:nvPr/>
      </p:nvGrpSpPr>
      <p:grpSpPr>
        <a:xfrm>
          <a:off x="0" y="0"/>
          <a:ext cx="0" cy="0"/>
          <a:chOff x="0" y="0"/>
          <a:chExt cx="0" cy="0"/>
        </a:xfrm>
      </p:grpSpPr>
      <p:sp>
        <p:nvSpPr>
          <p:cNvPr id="378" name="Google Shape;378;g4d20c8f4c0_0_1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79" name="Google Shape;379;g4d20c8f4c0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source: https://commons.wikimedia.org/wiki/File:Triple_Alliance.png</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3" name="Shape 393"/>
        <p:cNvGrpSpPr/>
        <p:nvPr/>
      </p:nvGrpSpPr>
      <p:grpSpPr>
        <a:xfrm>
          <a:off x="0" y="0"/>
          <a:ext cx="0" cy="0"/>
          <a:chOff x="0" y="0"/>
          <a:chExt cx="0" cy="0"/>
        </a:xfrm>
      </p:grpSpPr>
      <p:sp>
        <p:nvSpPr>
          <p:cNvPr id="394" name="Google Shape;394;g52669b49ca_0_8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95" name="Google Shape;395;g52669b49ca_0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 name="Shape 71"/>
        <p:cNvGrpSpPr/>
        <p:nvPr/>
      </p:nvGrpSpPr>
      <p:grpSpPr>
        <a:xfrm>
          <a:off x="0" y="0"/>
          <a:ext cx="0" cy="0"/>
          <a:chOff x="0" y="0"/>
          <a:chExt cx="0" cy="0"/>
        </a:xfrm>
      </p:grpSpPr>
      <p:sp>
        <p:nvSpPr>
          <p:cNvPr id="72" name="Google Shape;72;g3606f1c2d_3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3606f1c2d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6" name="Shape 416"/>
        <p:cNvGrpSpPr/>
        <p:nvPr/>
      </p:nvGrpSpPr>
      <p:grpSpPr>
        <a:xfrm>
          <a:off x="0" y="0"/>
          <a:ext cx="0" cy="0"/>
          <a:chOff x="0" y="0"/>
          <a:chExt cx="0" cy="0"/>
        </a:xfrm>
      </p:grpSpPr>
      <p:sp>
        <p:nvSpPr>
          <p:cNvPr id="417" name="Google Shape;417;g4e46e6269b_0_40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18" name="Google Shape;418;g4e46e6269b_0_4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9" name="Shape 439"/>
        <p:cNvGrpSpPr/>
        <p:nvPr/>
      </p:nvGrpSpPr>
      <p:grpSpPr>
        <a:xfrm>
          <a:off x="0" y="0"/>
          <a:ext cx="0" cy="0"/>
          <a:chOff x="0" y="0"/>
          <a:chExt cx="0" cy="0"/>
        </a:xfrm>
      </p:grpSpPr>
      <p:sp>
        <p:nvSpPr>
          <p:cNvPr id="440" name="Google Shape;440;g4e46e6269b_0_32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41" name="Google Shape;441;g4e46e6269b_0_3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1" name="Shape 461"/>
        <p:cNvGrpSpPr/>
        <p:nvPr/>
      </p:nvGrpSpPr>
      <p:grpSpPr>
        <a:xfrm>
          <a:off x="0" y="0"/>
          <a:ext cx="0" cy="0"/>
          <a:chOff x="0" y="0"/>
          <a:chExt cx="0" cy="0"/>
        </a:xfrm>
      </p:grpSpPr>
      <p:sp>
        <p:nvSpPr>
          <p:cNvPr id="462" name="Google Shape;462;g4e46e6269b_0_15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63" name="Google Shape;463;g4e46e6269b_0_1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4" name="Shape 484"/>
        <p:cNvGrpSpPr/>
        <p:nvPr/>
      </p:nvGrpSpPr>
      <p:grpSpPr>
        <a:xfrm>
          <a:off x="0" y="0"/>
          <a:ext cx="0" cy="0"/>
          <a:chOff x="0" y="0"/>
          <a:chExt cx="0" cy="0"/>
        </a:xfrm>
      </p:grpSpPr>
      <p:sp>
        <p:nvSpPr>
          <p:cNvPr id="485" name="Google Shape;485;g4e46e6269b_0_48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86" name="Google Shape;486;g4e46e6269b_0_4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Google Shape;85;g35f391192_02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35f391192_0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 name="Shape 98"/>
        <p:cNvGrpSpPr/>
        <p:nvPr/>
      </p:nvGrpSpPr>
      <p:grpSpPr>
        <a:xfrm>
          <a:off x="0" y="0"/>
          <a:ext cx="0" cy="0"/>
          <a:chOff x="0" y="0"/>
          <a:chExt cx="0" cy="0"/>
        </a:xfrm>
      </p:grpSpPr>
      <p:sp>
        <p:nvSpPr>
          <p:cNvPr id="99" name="Google Shape;99;g35f391192_0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35f391192_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6" name="Shape 106"/>
        <p:cNvGrpSpPr/>
        <p:nvPr/>
      </p:nvGrpSpPr>
      <p:grpSpPr>
        <a:xfrm>
          <a:off x="0" y="0"/>
          <a:ext cx="0" cy="0"/>
          <a:chOff x="0" y="0"/>
          <a:chExt cx="0" cy="0"/>
        </a:xfrm>
      </p:grpSpPr>
      <p:sp>
        <p:nvSpPr>
          <p:cNvPr id="107" name="Google Shape;107;p: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source: https://www.romanovempire.org/media/the-russian-army-in-the-first-world-war-from-the-personal-photo-album-of-general-8c7b65</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4" name="Shape 114"/>
        <p:cNvGrpSpPr/>
        <p:nvPr/>
      </p:nvGrpSpPr>
      <p:grpSpPr>
        <a:xfrm>
          <a:off x="0" y="0"/>
          <a:ext cx="0" cy="0"/>
          <a:chOff x="0" y="0"/>
          <a:chExt cx="0" cy="0"/>
        </a:xfrm>
      </p:grpSpPr>
      <p:sp>
        <p:nvSpPr>
          <p:cNvPr id="115" name="Google Shape;115;g35f391192_01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35f391192_0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2" name="Shape 132"/>
        <p:cNvGrpSpPr/>
        <p:nvPr/>
      </p:nvGrpSpPr>
      <p:grpSpPr>
        <a:xfrm>
          <a:off x="0" y="0"/>
          <a:ext cx="0" cy="0"/>
          <a:chOff x="0" y="0"/>
          <a:chExt cx="0" cy="0"/>
        </a:xfrm>
      </p:grpSpPr>
      <p:sp>
        <p:nvSpPr>
          <p:cNvPr id="133" name="Google Shape;133;g4d927bd00e_0_12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4d927bd00e_0_1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1" name="Shape 151"/>
        <p:cNvGrpSpPr/>
        <p:nvPr/>
      </p:nvGrpSpPr>
      <p:grpSpPr>
        <a:xfrm>
          <a:off x="0" y="0"/>
          <a:ext cx="0" cy="0"/>
          <a:chOff x="0" y="0"/>
          <a:chExt cx="0" cy="0"/>
        </a:xfrm>
      </p:grpSpPr>
      <p:sp>
        <p:nvSpPr>
          <p:cNvPr id="152" name="Google Shape;152;g5530d7d53d_0_3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5530d7d53d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2" name="Shape 192"/>
        <p:cNvGrpSpPr/>
        <p:nvPr/>
      </p:nvGrpSpPr>
      <p:grpSpPr>
        <a:xfrm>
          <a:off x="0" y="0"/>
          <a:ext cx="0" cy="0"/>
          <a:chOff x="0" y="0"/>
          <a:chExt cx="0" cy="0"/>
        </a:xfrm>
      </p:grpSpPr>
      <p:sp>
        <p:nvSpPr>
          <p:cNvPr id="193" name="Google Shape;193;g4e9c286a10_0_4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4e9c286a10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source: https://pixabay.com/en/europe-map-1923-country-breakdown-63026/</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type="title">
  <p:cSld name="TITLE">
    <p:spTree>
      <p:nvGrpSpPr>
        <p:cNvPr id="9" name="Shape 9"/>
        <p:cNvGrpSpPr/>
        <p:nvPr/>
      </p:nvGrpSpPr>
      <p:grpSpPr>
        <a:xfrm>
          <a:off x="0" y="0"/>
          <a:ext cx="0" cy="0"/>
          <a:chOff x="0" y="0"/>
          <a:chExt cx="0" cy="0"/>
        </a:xfrm>
      </p:grpSpPr>
      <p:sp>
        <p:nvSpPr>
          <p:cNvPr id="10" name="Google Shape;10;p2"/>
          <p:cNvSpPr/>
          <p:nvPr/>
        </p:nvSpPr>
        <p:spPr>
          <a:xfrm>
            <a:off x="196350" y="196350"/>
            <a:ext cx="8760600" cy="476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txBox="1"/>
          <p:nvPr>
            <p:ph type="ctrTitle"/>
          </p:nvPr>
        </p:nvSpPr>
        <p:spPr>
          <a:xfrm>
            <a:off x="1048725" y="3058625"/>
            <a:ext cx="4914000" cy="1159800"/>
          </a:xfrm>
          <a:prstGeom prst="rect">
            <a:avLst/>
          </a:prstGeom>
        </p:spPr>
        <p:txBody>
          <a:bodyPr anchorCtr="0" anchor="b" bIns="91425" lIns="91425" spcFirstLastPara="1" rIns="91425" wrap="square" tIns="91425"/>
          <a:lstStyle>
            <a:lvl1pPr lvl="0" rtl="0">
              <a:spcBef>
                <a:spcPts val="0"/>
              </a:spcBef>
              <a:spcAft>
                <a:spcPts val="0"/>
              </a:spcAft>
              <a:buSzPts val="3600"/>
              <a:buFont typeface="Roboto"/>
              <a:buNone/>
              <a:defRPr b="0" sz="3600">
                <a:latin typeface="Roboto"/>
                <a:ea typeface="Roboto"/>
                <a:cs typeface="Roboto"/>
                <a:sym typeface="Roboto"/>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pic>
        <p:nvPicPr>
          <p:cNvPr id="12" name="Google Shape;12;p2"/>
          <p:cNvPicPr preferRelativeResize="0"/>
          <p:nvPr/>
        </p:nvPicPr>
        <p:blipFill>
          <a:blip r:embed="rId2">
            <a:alphaModFix/>
          </a:blip>
          <a:stretch>
            <a:fillRect/>
          </a:stretch>
        </p:blipFill>
        <p:spPr>
          <a:xfrm>
            <a:off x="8357975" y="4365575"/>
            <a:ext cx="598976" cy="598976"/>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reverse">
  <p:cSld name="BLANK_1">
    <p:bg>
      <p:bgPr>
        <a:solidFill>
          <a:srgbClr val="000000"/>
        </a:solidFill>
      </p:bgPr>
    </p:bg>
    <p:spTree>
      <p:nvGrpSpPr>
        <p:cNvPr id="60" name="Shape 60"/>
        <p:cNvGrpSpPr/>
        <p:nvPr/>
      </p:nvGrpSpPr>
      <p:grpSpPr>
        <a:xfrm>
          <a:off x="0" y="0"/>
          <a:ext cx="0" cy="0"/>
          <a:chOff x="0" y="0"/>
          <a:chExt cx="0" cy="0"/>
        </a:xfrm>
      </p:grpSpPr>
      <p:sp>
        <p:nvSpPr>
          <p:cNvPr id="61" name="Google Shape;61;p11"/>
          <p:cNvSpPr/>
          <p:nvPr/>
        </p:nvSpPr>
        <p:spPr>
          <a:xfrm>
            <a:off x="196350" y="196350"/>
            <a:ext cx="8760600" cy="4768200"/>
          </a:xfrm>
          <a:prstGeom prst="rect">
            <a:avLst/>
          </a:prstGeom>
          <a:noFill/>
          <a:ln cap="flat" cmpd="sng" w="762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11"/>
          <p:cNvSpPr txBox="1"/>
          <p:nvPr>
            <p:ph idx="12" type="sldNum"/>
          </p:nvPr>
        </p:nvSpPr>
        <p:spPr>
          <a:xfrm>
            <a:off x="8337124" y="279428"/>
            <a:ext cx="548700" cy="393600"/>
          </a:xfrm>
          <a:prstGeom prst="rect">
            <a:avLst/>
          </a:prstGeom>
        </p:spPr>
        <p:txBody>
          <a:bodyPr anchorCtr="0" anchor="ctr" bIns="91425" lIns="91425" spcFirstLastPara="1" rIns="91425" wrap="square" tIns="91425">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pic>
        <p:nvPicPr>
          <p:cNvPr id="63" name="Google Shape;63;p11"/>
          <p:cNvPicPr preferRelativeResize="0"/>
          <p:nvPr/>
        </p:nvPicPr>
        <p:blipFill>
          <a:blip r:embed="rId2">
            <a:alphaModFix/>
          </a:blip>
          <a:stretch>
            <a:fillRect/>
          </a:stretch>
        </p:blipFill>
        <p:spPr>
          <a:xfrm>
            <a:off x="8311988" y="4300125"/>
            <a:ext cx="598976" cy="59897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ubtitle">
  <p:cSld name="TITLE_1">
    <p:spTree>
      <p:nvGrpSpPr>
        <p:cNvPr id="13" name="Shape 13"/>
        <p:cNvGrpSpPr/>
        <p:nvPr/>
      </p:nvGrpSpPr>
      <p:grpSpPr>
        <a:xfrm>
          <a:off x="0" y="0"/>
          <a:ext cx="0" cy="0"/>
          <a:chOff x="0" y="0"/>
          <a:chExt cx="0" cy="0"/>
        </a:xfrm>
      </p:grpSpPr>
      <p:sp>
        <p:nvSpPr>
          <p:cNvPr id="14" name="Google Shape;14;p3"/>
          <p:cNvSpPr/>
          <p:nvPr/>
        </p:nvSpPr>
        <p:spPr>
          <a:xfrm>
            <a:off x="196350" y="196350"/>
            <a:ext cx="8760600" cy="476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3"/>
          <p:cNvSpPr txBox="1"/>
          <p:nvPr>
            <p:ph type="ctrTitle"/>
          </p:nvPr>
        </p:nvSpPr>
        <p:spPr>
          <a:xfrm>
            <a:off x="1012800" y="2497750"/>
            <a:ext cx="4950000" cy="1159800"/>
          </a:xfrm>
          <a:prstGeom prst="rect">
            <a:avLst/>
          </a:prstGeom>
        </p:spPr>
        <p:txBody>
          <a:bodyPr anchorCtr="0" anchor="b" bIns="91425" lIns="91425" spcFirstLastPara="1" rIns="91425" wrap="square" tIns="91425"/>
          <a:lstStyle>
            <a:lvl1pPr lvl="0" rtl="0">
              <a:spcBef>
                <a:spcPts val="0"/>
              </a:spcBef>
              <a:spcAft>
                <a:spcPts val="0"/>
              </a:spcAft>
              <a:buSzPts val="3000"/>
              <a:buFont typeface="Roboto"/>
              <a:buNone/>
              <a:defRPr b="0" sz="3000">
                <a:latin typeface="Roboto"/>
                <a:ea typeface="Roboto"/>
                <a:cs typeface="Roboto"/>
                <a:sym typeface="Roboto"/>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6" name="Google Shape;16;p3"/>
          <p:cNvSpPr txBox="1"/>
          <p:nvPr>
            <p:ph idx="1" type="subTitle"/>
          </p:nvPr>
        </p:nvSpPr>
        <p:spPr>
          <a:xfrm>
            <a:off x="1012800" y="3678252"/>
            <a:ext cx="4950000" cy="784800"/>
          </a:xfrm>
          <a:prstGeom prst="rect">
            <a:avLst/>
          </a:prstGeom>
        </p:spPr>
        <p:txBody>
          <a:bodyPr anchorCtr="0" anchor="t" bIns="91425" lIns="91425" spcFirstLastPara="1" rIns="91425" wrap="square" tIns="91425"/>
          <a:lstStyle>
            <a:lvl1pPr lvl="0" rtl="0">
              <a:spcBef>
                <a:spcPts val="0"/>
              </a:spcBef>
              <a:spcAft>
                <a:spcPts val="0"/>
              </a:spcAft>
              <a:buClr>
                <a:srgbClr val="000000"/>
              </a:buClr>
              <a:buSzPts val="2000"/>
              <a:buNone/>
              <a:defRPr>
                <a:solidFill>
                  <a:srgbClr val="000000"/>
                </a:solidFill>
              </a:defRPr>
            </a:lvl1pPr>
            <a:lvl2pPr lvl="1" rtl="0">
              <a:spcBef>
                <a:spcPts val="0"/>
              </a:spcBef>
              <a:spcAft>
                <a:spcPts val="0"/>
              </a:spcAft>
              <a:buClr>
                <a:srgbClr val="000000"/>
              </a:buClr>
              <a:buSzPts val="2000"/>
              <a:buNone/>
              <a:defRPr>
                <a:solidFill>
                  <a:srgbClr val="000000"/>
                </a:solidFill>
              </a:defRPr>
            </a:lvl2pPr>
            <a:lvl3pPr lvl="2" rtl="0">
              <a:spcBef>
                <a:spcPts val="0"/>
              </a:spcBef>
              <a:spcAft>
                <a:spcPts val="0"/>
              </a:spcAft>
              <a:buClr>
                <a:srgbClr val="000000"/>
              </a:buClr>
              <a:buSzPts val="2000"/>
              <a:buNone/>
              <a:defRPr>
                <a:solidFill>
                  <a:srgbClr val="000000"/>
                </a:solidFill>
              </a:defRPr>
            </a:lvl3pPr>
            <a:lvl4pPr lvl="3" rtl="0">
              <a:spcBef>
                <a:spcPts val="0"/>
              </a:spcBef>
              <a:spcAft>
                <a:spcPts val="0"/>
              </a:spcAft>
              <a:buClr>
                <a:srgbClr val="000000"/>
              </a:buClr>
              <a:buSzPts val="2000"/>
              <a:buNone/>
              <a:defRPr>
                <a:solidFill>
                  <a:srgbClr val="000000"/>
                </a:solidFill>
              </a:defRPr>
            </a:lvl4pPr>
            <a:lvl5pPr lvl="4" rtl="0">
              <a:spcBef>
                <a:spcPts val="0"/>
              </a:spcBef>
              <a:spcAft>
                <a:spcPts val="0"/>
              </a:spcAft>
              <a:buClr>
                <a:srgbClr val="000000"/>
              </a:buClr>
              <a:buSzPts val="2000"/>
              <a:buNone/>
              <a:defRPr>
                <a:solidFill>
                  <a:srgbClr val="000000"/>
                </a:solidFill>
              </a:defRPr>
            </a:lvl5pPr>
            <a:lvl6pPr lvl="5" rtl="0">
              <a:spcBef>
                <a:spcPts val="0"/>
              </a:spcBef>
              <a:spcAft>
                <a:spcPts val="0"/>
              </a:spcAft>
              <a:buClr>
                <a:srgbClr val="000000"/>
              </a:buClr>
              <a:buSzPts val="2000"/>
              <a:buNone/>
              <a:defRPr>
                <a:solidFill>
                  <a:srgbClr val="000000"/>
                </a:solidFill>
              </a:defRPr>
            </a:lvl6pPr>
            <a:lvl7pPr lvl="6" rtl="0">
              <a:spcBef>
                <a:spcPts val="0"/>
              </a:spcBef>
              <a:spcAft>
                <a:spcPts val="0"/>
              </a:spcAft>
              <a:buClr>
                <a:srgbClr val="000000"/>
              </a:buClr>
              <a:buSzPts val="2000"/>
              <a:buNone/>
              <a:defRPr>
                <a:solidFill>
                  <a:srgbClr val="000000"/>
                </a:solidFill>
              </a:defRPr>
            </a:lvl7pPr>
            <a:lvl8pPr lvl="7" rtl="0">
              <a:spcBef>
                <a:spcPts val="0"/>
              </a:spcBef>
              <a:spcAft>
                <a:spcPts val="0"/>
              </a:spcAft>
              <a:buClr>
                <a:srgbClr val="000000"/>
              </a:buClr>
              <a:buSzPts val="2000"/>
              <a:buNone/>
              <a:defRPr>
                <a:solidFill>
                  <a:srgbClr val="000000"/>
                </a:solidFill>
              </a:defRPr>
            </a:lvl8pPr>
            <a:lvl9pPr lvl="8" rtl="0">
              <a:spcBef>
                <a:spcPts val="0"/>
              </a:spcBef>
              <a:spcAft>
                <a:spcPts val="0"/>
              </a:spcAft>
              <a:buClr>
                <a:srgbClr val="000000"/>
              </a:buClr>
              <a:buSzPts val="2000"/>
              <a:buNone/>
              <a:defRPr>
                <a:solidFill>
                  <a:srgbClr val="000000"/>
                </a:solidFill>
              </a:defRPr>
            </a:lvl9pPr>
          </a:lstStyle>
          <a:p/>
        </p:txBody>
      </p:sp>
      <p:pic>
        <p:nvPicPr>
          <p:cNvPr id="17" name="Google Shape;17;p3"/>
          <p:cNvPicPr preferRelativeResize="0"/>
          <p:nvPr/>
        </p:nvPicPr>
        <p:blipFill>
          <a:blip r:embed="rId2">
            <a:alphaModFix/>
          </a:blip>
          <a:stretch>
            <a:fillRect/>
          </a:stretch>
        </p:blipFill>
        <p:spPr>
          <a:xfrm>
            <a:off x="8357975" y="4365575"/>
            <a:ext cx="598976" cy="59897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Quote">
  <p:cSld name="TITLE_1_1">
    <p:spTree>
      <p:nvGrpSpPr>
        <p:cNvPr id="18" name="Shape 18"/>
        <p:cNvGrpSpPr/>
        <p:nvPr/>
      </p:nvGrpSpPr>
      <p:grpSpPr>
        <a:xfrm>
          <a:off x="0" y="0"/>
          <a:ext cx="0" cy="0"/>
          <a:chOff x="0" y="0"/>
          <a:chExt cx="0" cy="0"/>
        </a:xfrm>
      </p:grpSpPr>
      <p:sp>
        <p:nvSpPr>
          <p:cNvPr id="19" name="Google Shape;19;p4"/>
          <p:cNvSpPr/>
          <p:nvPr/>
        </p:nvSpPr>
        <p:spPr>
          <a:xfrm>
            <a:off x="191700" y="187650"/>
            <a:ext cx="8760600" cy="476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4"/>
          <p:cNvSpPr txBox="1"/>
          <p:nvPr>
            <p:ph idx="1" type="body"/>
          </p:nvPr>
        </p:nvSpPr>
        <p:spPr>
          <a:xfrm>
            <a:off x="1804525" y="854775"/>
            <a:ext cx="5152200" cy="3505200"/>
          </a:xfrm>
          <a:prstGeom prst="rect">
            <a:avLst/>
          </a:prstGeom>
        </p:spPr>
        <p:txBody>
          <a:bodyPr anchorCtr="0" anchor="t" bIns="91425" lIns="91425" spcFirstLastPara="1" rIns="91425" wrap="square" tIns="91425"/>
          <a:lstStyle>
            <a:lvl1pPr indent="-431800" lvl="0" marL="457200" rtl="0">
              <a:lnSpc>
                <a:spcPct val="115000"/>
              </a:lnSpc>
              <a:spcBef>
                <a:spcPts val="600"/>
              </a:spcBef>
              <a:spcAft>
                <a:spcPts val="0"/>
              </a:spcAft>
              <a:buSzPts val="3200"/>
              <a:buChar char="▪"/>
              <a:defRPr i="1" sz="3200"/>
            </a:lvl1pPr>
            <a:lvl2pPr indent="-431800" lvl="1" marL="914400" rtl="0">
              <a:lnSpc>
                <a:spcPct val="115000"/>
              </a:lnSpc>
              <a:spcBef>
                <a:spcPts val="0"/>
              </a:spcBef>
              <a:spcAft>
                <a:spcPts val="0"/>
              </a:spcAft>
              <a:buSzPts val="3200"/>
              <a:buChar char="□"/>
              <a:defRPr i="1" sz="3200"/>
            </a:lvl2pPr>
            <a:lvl3pPr indent="-431800" lvl="2" marL="1371600" rtl="0">
              <a:lnSpc>
                <a:spcPct val="115000"/>
              </a:lnSpc>
              <a:spcBef>
                <a:spcPts val="0"/>
              </a:spcBef>
              <a:spcAft>
                <a:spcPts val="0"/>
              </a:spcAft>
              <a:buSzPts val="3200"/>
              <a:buChar char="□"/>
              <a:defRPr i="1" sz="3200"/>
            </a:lvl3pPr>
            <a:lvl4pPr indent="-431800" lvl="3" marL="1828800" rtl="0">
              <a:lnSpc>
                <a:spcPct val="115000"/>
              </a:lnSpc>
              <a:spcBef>
                <a:spcPts val="0"/>
              </a:spcBef>
              <a:spcAft>
                <a:spcPts val="0"/>
              </a:spcAft>
              <a:buSzPts val="3200"/>
              <a:buChar char="□"/>
              <a:defRPr i="1" sz="3200"/>
            </a:lvl4pPr>
            <a:lvl5pPr indent="-431800" lvl="4" marL="2286000" rtl="0">
              <a:lnSpc>
                <a:spcPct val="115000"/>
              </a:lnSpc>
              <a:spcBef>
                <a:spcPts val="0"/>
              </a:spcBef>
              <a:spcAft>
                <a:spcPts val="0"/>
              </a:spcAft>
              <a:buSzPts val="3200"/>
              <a:buChar char="○"/>
              <a:defRPr i="1" sz="3200"/>
            </a:lvl5pPr>
            <a:lvl6pPr indent="-431800" lvl="5" marL="2743200" rtl="0">
              <a:lnSpc>
                <a:spcPct val="115000"/>
              </a:lnSpc>
              <a:spcBef>
                <a:spcPts val="0"/>
              </a:spcBef>
              <a:spcAft>
                <a:spcPts val="0"/>
              </a:spcAft>
              <a:buSzPts val="3200"/>
              <a:buChar char="■"/>
              <a:defRPr i="1" sz="3200"/>
            </a:lvl6pPr>
            <a:lvl7pPr indent="-431800" lvl="6" marL="3200400" rtl="0">
              <a:lnSpc>
                <a:spcPct val="115000"/>
              </a:lnSpc>
              <a:spcBef>
                <a:spcPts val="0"/>
              </a:spcBef>
              <a:spcAft>
                <a:spcPts val="0"/>
              </a:spcAft>
              <a:buSzPts val="3200"/>
              <a:buChar char="●"/>
              <a:defRPr i="1" sz="3200"/>
            </a:lvl7pPr>
            <a:lvl8pPr indent="-431800" lvl="7" marL="3657600" rtl="0">
              <a:lnSpc>
                <a:spcPct val="115000"/>
              </a:lnSpc>
              <a:spcBef>
                <a:spcPts val="0"/>
              </a:spcBef>
              <a:spcAft>
                <a:spcPts val="0"/>
              </a:spcAft>
              <a:buSzPts val="3200"/>
              <a:buChar char="○"/>
              <a:defRPr i="1" sz="3200"/>
            </a:lvl8pPr>
            <a:lvl9pPr indent="-431800" lvl="8" marL="4114800">
              <a:lnSpc>
                <a:spcPct val="115000"/>
              </a:lnSpc>
              <a:spcBef>
                <a:spcPts val="0"/>
              </a:spcBef>
              <a:spcAft>
                <a:spcPts val="0"/>
              </a:spcAft>
              <a:buSzPts val="3200"/>
              <a:buChar char="■"/>
              <a:defRPr i="1" sz="3200"/>
            </a:lvl9pPr>
          </a:lstStyle>
          <a:p/>
        </p:txBody>
      </p:sp>
      <p:sp>
        <p:nvSpPr>
          <p:cNvPr id="21" name="Google Shape;21;p4"/>
          <p:cNvSpPr/>
          <p:nvPr/>
        </p:nvSpPr>
        <p:spPr>
          <a:xfrm>
            <a:off x="617750" y="603375"/>
            <a:ext cx="948000" cy="9480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4"/>
          <p:cNvSpPr/>
          <p:nvPr/>
        </p:nvSpPr>
        <p:spPr>
          <a:xfrm>
            <a:off x="809196" y="854775"/>
            <a:ext cx="565108" cy="445200"/>
          </a:xfrm>
          <a:prstGeom prst="rect">
            <a:avLst/>
          </a:prstGeom>
        </p:spPr>
        <p:txBody>
          <a:bodyPr>
            <a:prstTxWarp prst="textPlain"/>
          </a:bodyPr>
          <a:lstStyle/>
          <a:p>
            <a:pPr lvl="0" algn="ctr"/>
            <a:r>
              <a:rPr b="1" i="0">
                <a:ln>
                  <a:noFill/>
                </a:ln>
                <a:solidFill>
                  <a:srgbClr val="FFFFFF"/>
                </a:solidFill>
                <a:latin typeface="Arial"/>
              </a:rPr>
              <a:t>“</a:t>
            </a:r>
          </a:p>
        </p:txBody>
      </p:sp>
      <p:sp>
        <p:nvSpPr>
          <p:cNvPr id="23" name="Google Shape;23;p4"/>
          <p:cNvSpPr txBox="1"/>
          <p:nvPr>
            <p:ph idx="12" type="sldNum"/>
          </p:nvPr>
        </p:nvSpPr>
        <p:spPr>
          <a:xfrm>
            <a:off x="8159499" y="439327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24" name="Google Shape;24;p4"/>
          <p:cNvPicPr preferRelativeResize="0"/>
          <p:nvPr/>
        </p:nvPicPr>
        <p:blipFill>
          <a:blip r:embed="rId2">
            <a:alphaModFix/>
          </a:blip>
          <a:stretch>
            <a:fillRect/>
          </a:stretch>
        </p:blipFill>
        <p:spPr>
          <a:xfrm>
            <a:off x="8357975" y="4365575"/>
            <a:ext cx="598976" cy="59897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 1 column" type="tx">
  <p:cSld name="TITLE_AND_BODY">
    <p:spTree>
      <p:nvGrpSpPr>
        <p:cNvPr id="25" name="Shape 25"/>
        <p:cNvGrpSpPr/>
        <p:nvPr/>
      </p:nvGrpSpPr>
      <p:grpSpPr>
        <a:xfrm>
          <a:off x="0" y="0"/>
          <a:ext cx="0" cy="0"/>
          <a:chOff x="0" y="0"/>
          <a:chExt cx="0" cy="0"/>
        </a:xfrm>
      </p:grpSpPr>
      <p:sp>
        <p:nvSpPr>
          <p:cNvPr id="26" name="Google Shape;26;p5"/>
          <p:cNvSpPr/>
          <p:nvPr/>
        </p:nvSpPr>
        <p:spPr>
          <a:xfrm>
            <a:off x="196350" y="196350"/>
            <a:ext cx="8760600" cy="476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5"/>
          <p:cNvSpPr txBox="1"/>
          <p:nvPr>
            <p:ph idx="1" type="body"/>
          </p:nvPr>
        </p:nvSpPr>
        <p:spPr>
          <a:xfrm>
            <a:off x="869150" y="2312925"/>
            <a:ext cx="7405800" cy="2004000"/>
          </a:xfrm>
          <a:prstGeom prst="rect">
            <a:avLst/>
          </a:prstGeom>
        </p:spPr>
        <p:txBody>
          <a:bodyPr anchorCtr="0" anchor="t" bIns="91425" lIns="91425" spcFirstLastPara="1" rIns="91425" wrap="square" tIns="91425"/>
          <a:lstStyle>
            <a:lvl1pPr indent="-355600" lvl="0" marL="457200">
              <a:spcBef>
                <a:spcPts val="60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28" name="Google Shape;28;p5"/>
          <p:cNvSpPr txBox="1"/>
          <p:nvPr>
            <p:ph idx="12" type="sldNum"/>
          </p:nvPr>
        </p:nvSpPr>
        <p:spPr>
          <a:xfrm>
            <a:off x="8337124" y="27007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29" name="Google Shape;29;p5"/>
          <p:cNvPicPr preferRelativeResize="0"/>
          <p:nvPr/>
        </p:nvPicPr>
        <p:blipFill>
          <a:blip r:embed="rId2">
            <a:alphaModFix/>
          </a:blip>
          <a:stretch>
            <a:fillRect/>
          </a:stretch>
        </p:blipFill>
        <p:spPr>
          <a:xfrm>
            <a:off x="8357975" y="4365575"/>
            <a:ext cx="598976" cy="598976"/>
          </a:xfrm>
          <a:prstGeom prst="rect">
            <a:avLst/>
          </a:prstGeom>
          <a:noFill/>
          <a:ln>
            <a:noFill/>
          </a:ln>
        </p:spPr>
      </p:pic>
      <p:sp>
        <p:nvSpPr>
          <p:cNvPr id="30" name="Google Shape;30;p5"/>
          <p:cNvSpPr txBox="1"/>
          <p:nvPr>
            <p:ph type="ctrTitle"/>
          </p:nvPr>
        </p:nvSpPr>
        <p:spPr>
          <a:xfrm>
            <a:off x="940250" y="947800"/>
            <a:ext cx="4950000" cy="1159800"/>
          </a:xfrm>
          <a:prstGeom prst="rect">
            <a:avLst/>
          </a:prstGeom>
        </p:spPr>
        <p:txBody>
          <a:bodyPr anchorCtr="0" anchor="b" bIns="91425" lIns="91425" spcFirstLastPara="1" rIns="91425" wrap="square" tIns="91425"/>
          <a:lstStyle>
            <a:lvl1pPr lvl="0" rtl="0">
              <a:spcBef>
                <a:spcPts val="0"/>
              </a:spcBef>
              <a:spcAft>
                <a:spcPts val="0"/>
              </a:spcAft>
              <a:buSzPts val="3000"/>
              <a:buFont typeface="Roboto"/>
              <a:buNone/>
              <a:defRPr b="0" sz="3000">
                <a:latin typeface="Roboto"/>
                <a:ea typeface="Roboto"/>
                <a:cs typeface="Roboto"/>
                <a:sym typeface="Roboto"/>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 2 columns" type="twoColTx">
  <p:cSld name="TITLE_AND_TWO_COLUMNS">
    <p:spTree>
      <p:nvGrpSpPr>
        <p:cNvPr id="31" name="Shape 31"/>
        <p:cNvGrpSpPr/>
        <p:nvPr/>
      </p:nvGrpSpPr>
      <p:grpSpPr>
        <a:xfrm>
          <a:off x="0" y="0"/>
          <a:ext cx="0" cy="0"/>
          <a:chOff x="0" y="0"/>
          <a:chExt cx="0" cy="0"/>
        </a:xfrm>
      </p:grpSpPr>
      <p:sp>
        <p:nvSpPr>
          <p:cNvPr id="32" name="Google Shape;32;p6"/>
          <p:cNvSpPr/>
          <p:nvPr/>
        </p:nvSpPr>
        <p:spPr>
          <a:xfrm>
            <a:off x="196350" y="196350"/>
            <a:ext cx="8760600" cy="476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6"/>
          <p:cNvSpPr txBox="1"/>
          <p:nvPr>
            <p:ph idx="1" type="body"/>
          </p:nvPr>
        </p:nvSpPr>
        <p:spPr>
          <a:xfrm>
            <a:off x="869150" y="2312925"/>
            <a:ext cx="3594600" cy="2133300"/>
          </a:xfrm>
          <a:prstGeom prst="rect">
            <a:avLst/>
          </a:prstGeom>
        </p:spPr>
        <p:txBody>
          <a:bodyPr anchorCtr="0" anchor="t" bIns="91425" lIns="91425" spcFirstLastPara="1" rIns="91425" wrap="square" tIns="91425"/>
          <a:lstStyle>
            <a:lvl1pPr indent="-330200" lvl="0" marL="457200">
              <a:spcBef>
                <a:spcPts val="60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34" name="Google Shape;34;p6"/>
          <p:cNvSpPr txBox="1"/>
          <p:nvPr>
            <p:ph idx="2" type="body"/>
          </p:nvPr>
        </p:nvSpPr>
        <p:spPr>
          <a:xfrm>
            <a:off x="4680228" y="2312925"/>
            <a:ext cx="3594600" cy="2133300"/>
          </a:xfrm>
          <a:prstGeom prst="rect">
            <a:avLst/>
          </a:prstGeom>
        </p:spPr>
        <p:txBody>
          <a:bodyPr anchorCtr="0" anchor="t" bIns="91425" lIns="91425" spcFirstLastPara="1" rIns="91425" wrap="square" tIns="91425"/>
          <a:lstStyle>
            <a:lvl1pPr indent="-330200" lvl="0" marL="457200">
              <a:spcBef>
                <a:spcPts val="60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35" name="Google Shape;35;p6"/>
          <p:cNvSpPr txBox="1"/>
          <p:nvPr>
            <p:ph idx="12" type="sldNum"/>
          </p:nvPr>
        </p:nvSpPr>
        <p:spPr>
          <a:xfrm>
            <a:off x="8327799" y="27007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36" name="Google Shape;36;p6"/>
          <p:cNvPicPr preferRelativeResize="0"/>
          <p:nvPr/>
        </p:nvPicPr>
        <p:blipFill>
          <a:blip r:embed="rId2">
            <a:alphaModFix/>
          </a:blip>
          <a:stretch>
            <a:fillRect/>
          </a:stretch>
        </p:blipFill>
        <p:spPr>
          <a:xfrm>
            <a:off x="8357975" y="4365575"/>
            <a:ext cx="598976" cy="598976"/>
          </a:xfrm>
          <a:prstGeom prst="rect">
            <a:avLst/>
          </a:prstGeom>
          <a:noFill/>
          <a:ln>
            <a:noFill/>
          </a:ln>
        </p:spPr>
      </p:pic>
      <p:sp>
        <p:nvSpPr>
          <p:cNvPr id="37" name="Google Shape;37;p6"/>
          <p:cNvSpPr txBox="1"/>
          <p:nvPr>
            <p:ph type="ctrTitle"/>
          </p:nvPr>
        </p:nvSpPr>
        <p:spPr>
          <a:xfrm>
            <a:off x="940250" y="947800"/>
            <a:ext cx="4950000" cy="1159800"/>
          </a:xfrm>
          <a:prstGeom prst="rect">
            <a:avLst/>
          </a:prstGeom>
        </p:spPr>
        <p:txBody>
          <a:bodyPr anchorCtr="0" anchor="b" bIns="91425" lIns="91425" spcFirstLastPara="1" rIns="91425" wrap="square" tIns="91425"/>
          <a:lstStyle>
            <a:lvl1pPr lvl="0" rtl="0">
              <a:spcBef>
                <a:spcPts val="0"/>
              </a:spcBef>
              <a:spcAft>
                <a:spcPts val="0"/>
              </a:spcAft>
              <a:buSzPts val="3000"/>
              <a:buFont typeface="Roboto"/>
              <a:buNone/>
              <a:defRPr b="0" sz="3000">
                <a:latin typeface="Roboto"/>
                <a:ea typeface="Roboto"/>
                <a:cs typeface="Roboto"/>
                <a:sym typeface="Roboto"/>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 3 columns">
  <p:cSld name="TITLE_AND_TWO_COLUMNS_1">
    <p:spTree>
      <p:nvGrpSpPr>
        <p:cNvPr id="38" name="Shape 38"/>
        <p:cNvGrpSpPr/>
        <p:nvPr/>
      </p:nvGrpSpPr>
      <p:grpSpPr>
        <a:xfrm>
          <a:off x="0" y="0"/>
          <a:ext cx="0" cy="0"/>
          <a:chOff x="0" y="0"/>
          <a:chExt cx="0" cy="0"/>
        </a:xfrm>
      </p:grpSpPr>
      <p:sp>
        <p:nvSpPr>
          <p:cNvPr id="39" name="Google Shape;39;p7"/>
          <p:cNvSpPr/>
          <p:nvPr/>
        </p:nvSpPr>
        <p:spPr>
          <a:xfrm>
            <a:off x="196350" y="196350"/>
            <a:ext cx="8760600" cy="476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 name="Google Shape;40;p7"/>
          <p:cNvSpPr txBox="1"/>
          <p:nvPr>
            <p:ph idx="1" type="body"/>
          </p:nvPr>
        </p:nvSpPr>
        <p:spPr>
          <a:xfrm>
            <a:off x="869150" y="2312925"/>
            <a:ext cx="2366400" cy="2040000"/>
          </a:xfrm>
          <a:prstGeom prst="rect">
            <a:avLst/>
          </a:prstGeom>
        </p:spPr>
        <p:txBody>
          <a:bodyPr anchorCtr="0" anchor="t" bIns="91425" lIns="91425" spcFirstLastPara="1" rIns="91425" wrap="square" tIns="91425"/>
          <a:lstStyle>
            <a:lvl1pPr indent="-317500" lvl="0" marL="457200" rtl="0">
              <a:spcBef>
                <a:spcPts val="60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41" name="Google Shape;41;p7"/>
          <p:cNvSpPr txBox="1"/>
          <p:nvPr>
            <p:ph idx="2" type="body"/>
          </p:nvPr>
        </p:nvSpPr>
        <p:spPr>
          <a:xfrm>
            <a:off x="3356739" y="2312925"/>
            <a:ext cx="2366400" cy="2040000"/>
          </a:xfrm>
          <a:prstGeom prst="rect">
            <a:avLst/>
          </a:prstGeom>
        </p:spPr>
        <p:txBody>
          <a:bodyPr anchorCtr="0" anchor="t" bIns="91425" lIns="91425" spcFirstLastPara="1" rIns="91425" wrap="square" tIns="91425"/>
          <a:lstStyle>
            <a:lvl1pPr indent="-317500" lvl="0" marL="457200" rtl="0">
              <a:spcBef>
                <a:spcPts val="60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42" name="Google Shape;42;p7"/>
          <p:cNvSpPr txBox="1"/>
          <p:nvPr>
            <p:ph idx="3" type="body"/>
          </p:nvPr>
        </p:nvSpPr>
        <p:spPr>
          <a:xfrm>
            <a:off x="5844329" y="2312925"/>
            <a:ext cx="2366400" cy="2040000"/>
          </a:xfrm>
          <a:prstGeom prst="rect">
            <a:avLst/>
          </a:prstGeom>
        </p:spPr>
        <p:txBody>
          <a:bodyPr anchorCtr="0" anchor="t" bIns="91425" lIns="91425" spcFirstLastPara="1" rIns="91425" wrap="square" tIns="91425"/>
          <a:lstStyle>
            <a:lvl1pPr indent="-317500" lvl="0" marL="457200" rtl="0">
              <a:spcBef>
                <a:spcPts val="60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43" name="Google Shape;43;p7"/>
          <p:cNvSpPr txBox="1"/>
          <p:nvPr>
            <p:ph idx="12" type="sldNum"/>
          </p:nvPr>
        </p:nvSpPr>
        <p:spPr>
          <a:xfrm>
            <a:off x="8346474" y="26072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44" name="Google Shape;44;p7"/>
          <p:cNvPicPr preferRelativeResize="0"/>
          <p:nvPr/>
        </p:nvPicPr>
        <p:blipFill>
          <a:blip r:embed="rId2">
            <a:alphaModFix/>
          </a:blip>
          <a:stretch>
            <a:fillRect/>
          </a:stretch>
        </p:blipFill>
        <p:spPr>
          <a:xfrm>
            <a:off x="8357975" y="4365575"/>
            <a:ext cx="598976" cy="598976"/>
          </a:xfrm>
          <a:prstGeom prst="rect">
            <a:avLst/>
          </a:prstGeom>
          <a:noFill/>
          <a:ln>
            <a:noFill/>
          </a:ln>
        </p:spPr>
      </p:pic>
      <p:sp>
        <p:nvSpPr>
          <p:cNvPr id="45" name="Google Shape;45;p7"/>
          <p:cNvSpPr txBox="1"/>
          <p:nvPr>
            <p:ph type="ctrTitle"/>
          </p:nvPr>
        </p:nvSpPr>
        <p:spPr>
          <a:xfrm>
            <a:off x="940250" y="947800"/>
            <a:ext cx="4950000" cy="1159800"/>
          </a:xfrm>
          <a:prstGeom prst="rect">
            <a:avLst/>
          </a:prstGeom>
        </p:spPr>
        <p:txBody>
          <a:bodyPr anchorCtr="0" anchor="b" bIns="91425" lIns="91425" spcFirstLastPara="1" rIns="91425" wrap="square" tIns="91425"/>
          <a:lstStyle>
            <a:lvl1pPr lvl="0" rtl="0">
              <a:spcBef>
                <a:spcPts val="0"/>
              </a:spcBef>
              <a:spcAft>
                <a:spcPts val="0"/>
              </a:spcAft>
              <a:buSzPts val="3000"/>
              <a:buFont typeface="Roboto"/>
              <a:buNone/>
              <a:defRPr b="0" sz="3000">
                <a:latin typeface="Roboto"/>
                <a:ea typeface="Roboto"/>
                <a:cs typeface="Roboto"/>
                <a:sym typeface="Roboto"/>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6" name="Shape 46"/>
        <p:cNvGrpSpPr/>
        <p:nvPr/>
      </p:nvGrpSpPr>
      <p:grpSpPr>
        <a:xfrm>
          <a:off x="0" y="0"/>
          <a:ext cx="0" cy="0"/>
          <a:chOff x="0" y="0"/>
          <a:chExt cx="0" cy="0"/>
        </a:xfrm>
      </p:grpSpPr>
      <p:sp>
        <p:nvSpPr>
          <p:cNvPr id="47" name="Google Shape;47;p8"/>
          <p:cNvSpPr/>
          <p:nvPr/>
        </p:nvSpPr>
        <p:spPr>
          <a:xfrm>
            <a:off x="196350" y="196350"/>
            <a:ext cx="8760600" cy="476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8"/>
          <p:cNvSpPr txBox="1"/>
          <p:nvPr>
            <p:ph idx="12" type="sldNum"/>
          </p:nvPr>
        </p:nvSpPr>
        <p:spPr>
          <a:xfrm>
            <a:off x="8346474" y="26072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49" name="Google Shape;49;p8"/>
          <p:cNvPicPr preferRelativeResize="0"/>
          <p:nvPr/>
        </p:nvPicPr>
        <p:blipFill>
          <a:blip r:embed="rId2">
            <a:alphaModFix/>
          </a:blip>
          <a:stretch>
            <a:fillRect/>
          </a:stretch>
        </p:blipFill>
        <p:spPr>
          <a:xfrm>
            <a:off x="8357975" y="4365575"/>
            <a:ext cx="598976" cy="598976"/>
          </a:xfrm>
          <a:prstGeom prst="rect">
            <a:avLst/>
          </a:prstGeom>
          <a:noFill/>
          <a:ln>
            <a:noFill/>
          </a:ln>
        </p:spPr>
      </p:pic>
      <p:sp>
        <p:nvSpPr>
          <p:cNvPr id="50" name="Google Shape;50;p8"/>
          <p:cNvSpPr txBox="1"/>
          <p:nvPr>
            <p:ph type="ctrTitle"/>
          </p:nvPr>
        </p:nvSpPr>
        <p:spPr>
          <a:xfrm>
            <a:off x="940250" y="947800"/>
            <a:ext cx="4950000" cy="1159800"/>
          </a:xfrm>
          <a:prstGeom prst="rect">
            <a:avLst/>
          </a:prstGeom>
        </p:spPr>
        <p:txBody>
          <a:bodyPr anchorCtr="0" anchor="b" bIns="91425" lIns="91425" spcFirstLastPara="1" rIns="91425" wrap="square" tIns="91425"/>
          <a:lstStyle>
            <a:lvl1pPr lvl="0" rtl="0">
              <a:spcBef>
                <a:spcPts val="0"/>
              </a:spcBef>
              <a:spcAft>
                <a:spcPts val="0"/>
              </a:spcAft>
              <a:buSzPts val="3000"/>
              <a:buFont typeface="Roboto"/>
              <a:buNone/>
              <a:defRPr b="0" sz="3000">
                <a:latin typeface="Roboto"/>
                <a:ea typeface="Roboto"/>
                <a:cs typeface="Roboto"/>
                <a:sym typeface="Roboto"/>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51" name="Shape 51"/>
        <p:cNvGrpSpPr/>
        <p:nvPr/>
      </p:nvGrpSpPr>
      <p:grpSpPr>
        <a:xfrm>
          <a:off x="0" y="0"/>
          <a:ext cx="0" cy="0"/>
          <a:chOff x="0" y="0"/>
          <a:chExt cx="0" cy="0"/>
        </a:xfrm>
      </p:grpSpPr>
      <p:sp>
        <p:nvSpPr>
          <p:cNvPr id="52" name="Google Shape;52;p9"/>
          <p:cNvSpPr/>
          <p:nvPr/>
        </p:nvSpPr>
        <p:spPr>
          <a:xfrm>
            <a:off x="196350" y="196350"/>
            <a:ext cx="8760600" cy="476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9"/>
          <p:cNvSpPr txBox="1"/>
          <p:nvPr>
            <p:ph idx="1" type="body"/>
          </p:nvPr>
        </p:nvSpPr>
        <p:spPr>
          <a:xfrm>
            <a:off x="840425" y="3949100"/>
            <a:ext cx="7463100" cy="519600"/>
          </a:xfrm>
          <a:prstGeom prst="rect">
            <a:avLst/>
          </a:prstGeom>
        </p:spPr>
        <p:txBody>
          <a:bodyPr anchorCtr="0" anchor="t" bIns="91425" lIns="91425" spcFirstLastPara="1" rIns="91425" wrap="square" tIns="91425"/>
          <a:lstStyle>
            <a:lvl1pPr indent="-228600" lvl="0" marL="457200">
              <a:spcBef>
                <a:spcPts val="360"/>
              </a:spcBef>
              <a:spcAft>
                <a:spcPts val="0"/>
              </a:spcAft>
              <a:buSzPts val="1800"/>
              <a:buFont typeface="Roboto"/>
              <a:buNone/>
              <a:defRPr sz="1800">
                <a:latin typeface="Roboto"/>
                <a:ea typeface="Roboto"/>
                <a:cs typeface="Roboto"/>
                <a:sym typeface="Roboto"/>
              </a:defRPr>
            </a:lvl1pPr>
          </a:lstStyle>
          <a:p/>
        </p:txBody>
      </p:sp>
      <p:sp>
        <p:nvSpPr>
          <p:cNvPr id="54" name="Google Shape;54;p9"/>
          <p:cNvSpPr txBox="1"/>
          <p:nvPr>
            <p:ph idx="12" type="sldNum"/>
          </p:nvPr>
        </p:nvSpPr>
        <p:spPr>
          <a:xfrm>
            <a:off x="8346474" y="270053"/>
            <a:ext cx="548700" cy="393600"/>
          </a:xfrm>
          <a:prstGeom prst="rect">
            <a:avLst/>
          </a:prstGeom>
        </p:spPr>
        <p:txBody>
          <a:bodyPr anchorCtr="0" anchor="ctr" bIns="91425" lIns="91425" spcFirstLastPara="1" rIns="91425" wrap="square" tIns="91425">
            <a:noAutofit/>
          </a:bodyPr>
          <a:lstStyle>
            <a:lvl1pPr lvl="0">
              <a:buNone/>
              <a:defRPr>
                <a:latin typeface="Work Sans"/>
                <a:ea typeface="Work Sans"/>
                <a:cs typeface="Work Sans"/>
                <a:sym typeface="Work Sans"/>
              </a:defRPr>
            </a:lvl1pPr>
            <a:lvl2pPr lvl="1">
              <a:buNone/>
              <a:defRPr>
                <a:latin typeface="Work Sans"/>
                <a:ea typeface="Work Sans"/>
                <a:cs typeface="Work Sans"/>
                <a:sym typeface="Work Sans"/>
              </a:defRPr>
            </a:lvl2pPr>
            <a:lvl3pPr lvl="2">
              <a:buNone/>
              <a:defRPr>
                <a:latin typeface="Work Sans"/>
                <a:ea typeface="Work Sans"/>
                <a:cs typeface="Work Sans"/>
                <a:sym typeface="Work Sans"/>
              </a:defRPr>
            </a:lvl3pPr>
            <a:lvl4pPr lvl="3">
              <a:buNone/>
              <a:defRPr>
                <a:latin typeface="Work Sans"/>
                <a:ea typeface="Work Sans"/>
                <a:cs typeface="Work Sans"/>
                <a:sym typeface="Work Sans"/>
              </a:defRPr>
            </a:lvl4pPr>
            <a:lvl5pPr lvl="4">
              <a:buNone/>
              <a:defRPr>
                <a:latin typeface="Work Sans"/>
                <a:ea typeface="Work Sans"/>
                <a:cs typeface="Work Sans"/>
                <a:sym typeface="Work Sans"/>
              </a:defRPr>
            </a:lvl5pPr>
            <a:lvl6pPr lvl="5">
              <a:buNone/>
              <a:defRPr>
                <a:latin typeface="Work Sans"/>
                <a:ea typeface="Work Sans"/>
                <a:cs typeface="Work Sans"/>
                <a:sym typeface="Work Sans"/>
              </a:defRPr>
            </a:lvl6pPr>
            <a:lvl7pPr lvl="6">
              <a:buNone/>
              <a:defRPr>
                <a:latin typeface="Work Sans"/>
                <a:ea typeface="Work Sans"/>
                <a:cs typeface="Work Sans"/>
                <a:sym typeface="Work Sans"/>
              </a:defRPr>
            </a:lvl7pPr>
            <a:lvl8pPr lvl="7">
              <a:buNone/>
              <a:defRPr>
                <a:latin typeface="Work Sans"/>
                <a:ea typeface="Work Sans"/>
                <a:cs typeface="Work Sans"/>
                <a:sym typeface="Work Sans"/>
              </a:defRPr>
            </a:lvl8pPr>
            <a:lvl9pPr lvl="8">
              <a:buNone/>
              <a:defRPr>
                <a:latin typeface="Work Sans"/>
                <a:ea typeface="Work Sans"/>
                <a:cs typeface="Work Sans"/>
                <a:sym typeface="Work Sans"/>
              </a:defRPr>
            </a:lvl9pPr>
          </a:lstStyle>
          <a:p>
            <a:pPr indent="0" lvl="0" marL="0" rtl="0" algn="r">
              <a:spcBef>
                <a:spcPts val="0"/>
              </a:spcBef>
              <a:spcAft>
                <a:spcPts val="0"/>
              </a:spcAft>
              <a:buNone/>
            </a:pPr>
            <a:fld id="{00000000-1234-1234-1234-123412341234}" type="slidenum">
              <a:rPr lang="en"/>
              <a:t>‹#›</a:t>
            </a:fld>
            <a:endParaRPr/>
          </a:p>
        </p:txBody>
      </p:sp>
      <p:pic>
        <p:nvPicPr>
          <p:cNvPr id="55" name="Google Shape;55;p9"/>
          <p:cNvPicPr preferRelativeResize="0"/>
          <p:nvPr/>
        </p:nvPicPr>
        <p:blipFill>
          <a:blip r:embed="rId2">
            <a:alphaModFix/>
          </a:blip>
          <a:stretch>
            <a:fillRect/>
          </a:stretch>
        </p:blipFill>
        <p:spPr>
          <a:xfrm>
            <a:off x="8357975" y="4365575"/>
            <a:ext cx="598976" cy="59897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6" name="Shape 56"/>
        <p:cNvGrpSpPr/>
        <p:nvPr/>
      </p:nvGrpSpPr>
      <p:grpSpPr>
        <a:xfrm>
          <a:off x="0" y="0"/>
          <a:ext cx="0" cy="0"/>
          <a:chOff x="0" y="0"/>
          <a:chExt cx="0" cy="0"/>
        </a:xfrm>
      </p:grpSpPr>
      <p:sp>
        <p:nvSpPr>
          <p:cNvPr id="57" name="Google Shape;57;p10"/>
          <p:cNvSpPr/>
          <p:nvPr/>
        </p:nvSpPr>
        <p:spPr>
          <a:xfrm>
            <a:off x="196350" y="196350"/>
            <a:ext cx="8760600" cy="476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10"/>
          <p:cNvSpPr txBox="1"/>
          <p:nvPr>
            <p:ph idx="12" type="sldNum"/>
          </p:nvPr>
        </p:nvSpPr>
        <p:spPr>
          <a:xfrm>
            <a:off x="8346474" y="260703"/>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59" name="Google Shape;59;p10"/>
          <p:cNvPicPr preferRelativeResize="0"/>
          <p:nvPr/>
        </p:nvPicPr>
        <p:blipFill>
          <a:blip r:embed="rId2">
            <a:alphaModFix/>
          </a:blip>
          <a:stretch>
            <a:fillRect/>
          </a:stretch>
        </p:blipFill>
        <p:spPr>
          <a:xfrm>
            <a:off x="8357975" y="4365575"/>
            <a:ext cx="598976" cy="59897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theme" Target="../theme/theme1.xml"/><Relationship Id="rId10" Type="http://schemas.openxmlformats.org/officeDocument/2006/relationships/slideLayout" Target="../slideLayouts/slideLayout10.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869150" y="847600"/>
            <a:ext cx="5092200" cy="13602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1pPr>
            <a:lvl2pPr lvl="1" rtl="0">
              <a:spcBef>
                <a:spcPts val="0"/>
              </a:spcBef>
              <a:spcAft>
                <a:spcPts val="0"/>
              </a:spcAft>
              <a:buClr>
                <a:schemeClr val="dk1"/>
              </a:buClr>
              <a:buSzPts val="4000"/>
              <a:buFont typeface="Work Sans"/>
              <a:buNone/>
              <a:defRPr b="1" sz="4000">
                <a:solidFill>
                  <a:schemeClr val="dk1"/>
                </a:solidFill>
                <a:latin typeface="Work Sans"/>
                <a:ea typeface="Work Sans"/>
                <a:cs typeface="Work Sans"/>
                <a:sym typeface="Work Sans"/>
              </a:defRPr>
            </a:lvl2pPr>
            <a:lvl3pPr lvl="2" rtl="0">
              <a:spcBef>
                <a:spcPts val="0"/>
              </a:spcBef>
              <a:spcAft>
                <a:spcPts val="0"/>
              </a:spcAft>
              <a:buClr>
                <a:schemeClr val="dk1"/>
              </a:buClr>
              <a:buSzPts val="4000"/>
              <a:buFont typeface="Work Sans"/>
              <a:buNone/>
              <a:defRPr b="1" sz="4000">
                <a:solidFill>
                  <a:schemeClr val="dk1"/>
                </a:solidFill>
                <a:latin typeface="Work Sans"/>
                <a:ea typeface="Work Sans"/>
                <a:cs typeface="Work Sans"/>
                <a:sym typeface="Work Sans"/>
              </a:defRPr>
            </a:lvl3pPr>
            <a:lvl4pPr lvl="3" rtl="0">
              <a:spcBef>
                <a:spcPts val="0"/>
              </a:spcBef>
              <a:spcAft>
                <a:spcPts val="0"/>
              </a:spcAft>
              <a:buClr>
                <a:schemeClr val="dk1"/>
              </a:buClr>
              <a:buSzPts val="4000"/>
              <a:buFont typeface="Work Sans"/>
              <a:buNone/>
              <a:defRPr b="1" sz="4000">
                <a:solidFill>
                  <a:schemeClr val="dk1"/>
                </a:solidFill>
                <a:latin typeface="Work Sans"/>
                <a:ea typeface="Work Sans"/>
                <a:cs typeface="Work Sans"/>
                <a:sym typeface="Work Sans"/>
              </a:defRPr>
            </a:lvl4pPr>
            <a:lvl5pPr lvl="4" rtl="0">
              <a:spcBef>
                <a:spcPts val="0"/>
              </a:spcBef>
              <a:spcAft>
                <a:spcPts val="0"/>
              </a:spcAft>
              <a:buClr>
                <a:schemeClr val="dk1"/>
              </a:buClr>
              <a:buSzPts val="4000"/>
              <a:buFont typeface="Work Sans"/>
              <a:buNone/>
              <a:defRPr b="1" sz="4000">
                <a:solidFill>
                  <a:schemeClr val="dk1"/>
                </a:solidFill>
                <a:latin typeface="Work Sans"/>
                <a:ea typeface="Work Sans"/>
                <a:cs typeface="Work Sans"/>
                <a:sym typeface="Work Sans"/>
              </a:defRPr>
            </a:lvl5pPr>
            <a:lvl6pPr lvl="5" rtl="0">
              <a:spcBef>
                <a:spcPts val="0"/>
              </a:spcBef>
              <a:spcAft>
                <a:spcPts val="0"/>
              </a:spcAft>
              <a:buClr>
                <a:schemeClr val="dk1"/>
              </a:buClr>
              <a:buSzPts val="4000"/>
              <a:buFont typeface="Work Sans"/>
              <a:buNone/>
              <a:defRPr b="1" sz="4000">
                <a:solidFill>
                  <a:schemeClr val="dk1"/>
                </a:solidFill>
                <a:latin typeface="Work Sans"/>
                <a:ea typeface="Work Sans"/>
                <a:cs typeface="Work Sans"/>
                <a:sym typeface="Work Sans"/>
              </a:defRPr>
            </a:lvl6pPr>
            <a:lvl7pPr lvl="6" rtl="0">
              <a:spcBef>
                <a:spcPts val="0"/>
              </a:spcBef>
              <a:spcAft>
                <a:spcPts val="0"/>
              </a:spcAft>
              <a:buClr>
                <a:schemeClr val="dk1"/>
              </a:buClr>
              <a:buSzPts val="4000"/>
              <a:buFont typeface="Work Sans"/>
              <a:buNone/>
              <a:defRPr b="1" sz="4000">
                <a:solidFill>
                  <a:schemeClr val="dk1"/>
                </a:solidFill>
                <a:latin typeface="Work Sans"/>
                <a:ea typeface="Work Sans"/>
                <a:cs typeface="Work Sans"/>
                <a:sym typeface="Work Sans"/>
              </a:defRPr>
            </a:lvl7pPr>
            <a:lvl8pPr lvl="7" rtl="0">
              <a:spcBef>
                <a:spcPts val="0"/>
              </a:spcBef>
              <a:spcAft>
                <a:spcPts val="0"/>
              </a:spcAft>
              <a:buClr>
                <a:schemeClr val="dk1"/>
              </a:buClr>
              <a:buSzPts val="4000"/>
              <a:buFont typeface="Work Sans"/>
              <a:buNone/>
              <a:defRPr b="1" sz="4000">
                <a:solidFill>
                  <a:schemeClr val="dk1"/>
                </a:solidFill>
                <a:latin typeface="Work Sans"/>
                <a:ea typeface="Work Sans"/>
                <a:cs typeface="Work Sans"/>
                <a:sym typeface="Work Sans"/>
              </a:defRPr>
            </a:lvl8pPr>
            <a:lvl9pPr lvl="8" rtl="0">
              <a:spcBef>
                <a:spcPts val="0"/>
              </a:spcBef>
              <a:spcAft>
                <a:spcPts val="0"/>
              </a:spcAft>
              <a:buClr>
                <a:schemeClr val="dk1"/>
              </a:buClr>
              <a:buSzPts val="4000"/>
              <a:buFont typeface="Work Sans"/>
              <a:buNone/>
              <a:defRPr b="1" sz="4000">
                <a:solidFill>
                  <a:schemeClr val="dk1"/>
                </a:solidFill>
                <a:latin typeface="Work Sans"/>
                <a:ea typeface="Work Sans"/>
                <a:cs typeface="Work Sans"/>
                <a:sym typeface="Work Sans"/>
              </a:defRPr>
            </a:lvl9pPr>
          </a:lstStyle>
          <a:p/>
        </p:txBody>
      </p:sp>
      <p:sp>
        <p:nvSpPr>
          <p:cNvPr id="7" name="Google Shape;7;p1"/>
          <p:cNvSpPr txBox="1"/>
          <p:nvPr>
            <p:ph idx="1" type="body"/>
          </p:nvPr>
        </p:nvSpPr>
        <p:spPr>
          <a:xfrm>
            <a:off x="869150" y="2312925"/>
            <a:ext cx="7405800" cy="2004000"/>
          </a:xfrm>
          <a:prstGeom prst="rect">
            <a:avLst/>
          </a:prstGeom>
          <a:noFill/>
          <a:ln>
            <a:noFill/>
          </a:ln>
        </p:spPr>
        <p:txBody>
          <a:bodyPr anchorCtr="0" anchor="t" bIns="91425" lIns="91425" spcFirstLastPara="1" rIns="91425" wrap="square" tIns="91425"/>
          <a:lstStyle>
            <a:lvl1pPr indent="-355600" lvl="0" marL="457200">
              <a:spcBef>
                <a:spcPts val="600"/>
              </a:spcBef>
              <a:spcAft>
                <a:spcPts val="0"/>
              </a:spcAft>
              <a:buClr>
                <a:schemeClr val="dk1"/>
              </a:buClr>
              <a:buSzPts val="2000"/>
              <a:buFont typeface="Roboto Light"/>
              <a:buChar char="▪"/>
              <a:defRPr sz="2000">
                <a:solidFill>
                  <a:schemeClr val="dk1"/>
                </a:solidFill>
                <a:latin typeface="Roboto Light"/>
                <a:ea typeface="Roboto Light"/>
                <a:cs typeface="Roboto Light"/>
                <a:sym typeface="Roboto Light"/>
              </a:defRPr>
            </a:lvl1pPr>
            <a:lvl2pPr indent="-355600" lvl="1" marL="914400">
              <a:spcBef>
                <a:spcPts val="0"/>
              </a:spcBef>
              <a:spcAft>
                <a:spcPts val="0"/>
              </a:spcAft>
              <a:buClr>
                <a:schemeClr val="dk1"/>
              </a:buClr>
              <a:buSzPts val="2000"/>
              <a:buFont typeface="Roboto Light"/>
              <a:buChar char="□"/>
              <a:defRPr sz="2000">
                <a:solidFill>
                  <a:schemeClr val="dk1"/>
                </a:solidFill>
                <a:latin typeface="Roboto Light"/>
                <a:ea typeface="Roboto Light"/>
                <a:cs typeface="Roboto Light"/>
                <a:sym typeface="Roboto Light"/>
              </a:defRPr>
            </a:lvl2pPr>
            <a:lvl3pPr indent="-355600" lvl="2" marL="1371600">
              <a:spcBef>
                <a:spcPts val="0"/>
              </a:spcBef>
              <a:spcAft>
                <a:spcPts val="0"/>
              </a:spcAft>
              <a:buClr>
                <a:schemeClr val="dk1"/>
              </a:buClr>
              <a:buSzPts val="2000"/>
              <a:buFont typeface="Roboto Light"/>
              <a:buChar char="□"/>
              <a:defRPr sz="2000">
                <a:solidFill>
                  <a:schemeClr val="dk1"/>
                </a:solidFill>
                <a:latin typeface="Roboto Light"/>
                <a:ea typeface="Roboto Light"/>
                <a:cs typeface="Roboto Light"/>
                <a:sym typeface="Roboto Light"/>
              </a:defRPr>
            </a:lvl3pPr>
            <a:lvl4pPr indent="-355600" lvl="3" marL="1828800">
              <a:spcBef>
                <a:spcPts val="0"/>
              </a:spcBef>
              <a:spcAft>
                <a:spcPts val="0"/>
              </a:spcAft>
              <a:buClr>
                <a:schemeClr val="dk1"/>
              </a:buClr>
              <a:buSzPts val="2000"/>
              <a:buFont typeface="Roboto Light"/>
              <a:buChar char="□"/>
              <a:defRPr sz="2000">
                <a:solidFill>
                  <a:schemeClr val="dk1"/>
                </a:solidFill>
                <a:latin typeface="Roboto Light"/>
                <a:ea typeface="Roboto Light"/>
                <a:cs typeface="Roboto Light"/>
                <a:sym typeface="Roboto Light"/>
              </a:defRPr>
            </a:lvl4pPr>
            <a:lvl5pPr indent="-355600" lvl="4" marL="2286000">
              <a:spcBef>
                <a:spcPts val="0"/>
              </a:spcBef>
              <a:spcAft>
                <a:spcPts val="0"/>
              </a:spcAft>
              <a:buClr>
                <a:schemeClr val="dk1"/>
              </a:buClr>
              <a:buSzPts val="2000"/>
              <a:buFont typeface="Roboto Light"/>
              <a:buChar char="○"/>
              <a:defRPr sz="2000">
                <a:solidFill>
                  <a:schemeClr val="dk1"/>
                </a:solidFill>
                <a:latin typeface="Roboto Light"/>
                <a:ea typeface="Roboto Light"/>
                <a:cs typeface="Roboto Light"/>
                <a:sym typeface="Roboto Light"/>
              </a:defRPr>
            </a:lvl5pPr>
            <a:lvl6pPr indent="-355600" lvl="5" marL="2743200">
              <a:spcBef>
                <a:spcPts val="0"/>
              </a:spcBef>
              <a:spcAft>
                <a:spcPts val="0"/>
              </a:spcAft>
              <a:buClr>
                <a:schemeClr val="dk1"/>
              </a:buClr>
              <a:buSzPts val="2000"/>
              <a:buFont typeface="Roboto Light"/>
              <a:buChar char="■"/>
              <a:defRPr sz="2000">
                <a:solidFill>
                  <a:schemeClr val="dk1"/>
                </a:solidFill>
                <a:latin typeface="Roboto Light"/>
                <a:ea typeface="Roboto Light"/>
                <a:cs typeface="Roboto Light"/>
                <a:sym typeface="Roboto Light"/>
              </a:defRPr>
            </a:lvl6pPr>
            <a:lvl7pPr indent="-355600" lvl="6" marL="3200400">
              <a:spcBef>
                <a:spcPts val="0"/>
              </a:spcBef>
              <a:spcAft>
                <a:spcPts val="0"/>
              </a:spcAft>
              <a:buClr>
                <a:schemeClr val="dk1"/>
              </a:buClr>
              <a:buSzPts val="2000"/>
              <a:buFont typeface="Roboto Light"/>
              <a:buChar char="●"/>
              <a:defRPr sz="2000">
                <a:solidFill>
                  <a:schemeClr val="dk1"/>
                </a:solidFill>
                <a:latin typeface="Roboto Light"/>
                <a:ea typeface="Roboto Light"/>
                <a:cs typeface="Roboto Light"/>
                <a:sym typeface="Roboto Light"/>
              </a:defRPr>
            </a:lvl7pPr>
            <a:lvl8pPr indent="-355600" lvl="7" marL="3657600">
              <a:spcBef>
                <a:spcPts val="0"/>
              </a:spcBef>
              <a:spcAft>
                <a:spcPts val="0"/>
              </a:spcAft>
              <a:buClr>
                <a:schemeClr val="dk1"/>
              </a:buClr>
              <a:buSzPts val="2000"/>
              <a:buFont typeface="Roboto Light"/>
              <a:buChar char="○"/>
              <a:defRPr sz="2000">
                <a:solidFill>
                  <a:schemeClr val="dk1"/>
                </a:solidFill>
                <a:latin typeface="Roboto Light"/>
                <a:ea typeface="Roboto Light"/>
                <a:cs typeface="Roboto Light"/>
                <a:sym typeface="Roboto Light"/>
              </a:defRPr>
            </a:lvl8pPr>
            <a:lvl9pPr indent="-355600" lvl="8" marL="4114800">
              <a:spcBef>
                <a:spcPts val="0"/>
              </a:spcBef>
              <a:spcAft>
                <a:spcPts val="0"/>
              </a:spcAft>
              <a:buClr>
                <a:schemeClr val="dk1"/>
              </a:buClr>
              <a:buSzPts val="2000"/>
              <a:buFont typeface="Roboto Light"/>
              <a:buChar char="■"/>
              <a:defRPr sz="2000">
                <a:solidFill>
                  <a:schemeClr val="dk1"/>
                </a:solidFill>
                <a:latin typeface="Roboto Light"/>
                <a:ea typeface="Roboto Light"/>
                <a:cs typeface="Roboto Light"/>
                <a:sym typeface="Roboto Light"/>
              </a:defRPr>
            </a:lvl9pPr>
          </a:lstStyle>
          <a:p/>
        </p:txBody>
      </p:sp>
      <p:sp>
        <p:nvSpPr>
          <p:cNvPr id="8" name="Google Shape;8;p1"/>
          <p:cNvSpPr txBox="1"/>
          <p:nvPr>
            <p:ph idx="12" type="sldNum"/>
          </p:nvPr>
        </p:nvSpPr>
        <p:spPr>
          <a:xfrm>
            <a:off x="8159499" y="4393278"/>
            <a:ext cx="548700" cy="393600"/>
          </a:xfrm>
          <a:prstGeom prst="rect">
            <a:avLst/>
          </a:prstGeom>
          <a:noFill/>
          <a:ln>
            <a:noFill/>
          </a:ln>
        </p:spPr>
        <p:txBody>
          <a:bodyPr anchorCtr="0" anchor="ctr" bIns="91425" lIns="91425" spcFirstLastPara="1" rIns="91425" wrap="square" tIns="91425">
            <a:noAutofit/>
          </a:bodyPr>
          <a:lstStyle>
            <a:lvl1pPr lvl="0" algn="r">
              <a:buNone/>
              <a:defRPr b="1" sz="1300">
                <a:solidFill>
                  <a:schemeClr val="dk1"/>
                </a:solidFill>
                <a:latin typeface="Work Sans"/>
                <a:ea typeface="Work Sans"/>
                <a:cs typeface="Work Sans"/>
                <a:sym typeface="Work Sans"/>
              </a:defRPr>
            </a:lvl1pPr>
            <a:lvl2pPr lvl="1" algn="r">
              <a:buNone/>
              <a:defRPr b="1" sz="1300">
                <a:solidFill>
                  <a:schemeClr val="dk1"/>
                </a:solidFill>
                <a:latin typeface="Work Sans"/>
                <a:ea typeface="Work Sans"/>
                <a:cs typeface="Work Sans"/>
                <a:sym typeface="Work Sans"/>
              </a:defRPr>
            </a:lvl2pPr>
            <a:lvl3pPr lvl="2" algn="r">
              <a:buNone/>
              <a:defRPr b="1" sz="1300">
                <a:solidFill>
                  <a:schemeClr val="dk1"/>
                </a:solidFill>
                <a:latin typeface="Work Sans"/>
                <a:ea typeface="Work Sans"/>
                <a:cs typeface="Work Sans"/>
                <a:sym typeface="Work Sans"/>
              </a:defRPr>
            </a:lvl3pPr>
            <a:lvl4pPr lvl="3" algn="r">
              <a:buNone/>
              <a:defRPr b="1" sz="1300">
                <a:solidFill>
                  <a:schemeClr val="dk1"/>
                </a:solidFill>
                <a:latin typeface="Work Sans"/>
                <a:ea typeface="Work Sans"/>
                <a:cs typeface="Work Sans"/>
                <a:sym typeface="Work Sans"/>
              </a:defRPr>
            </a:lvl4pPr>
            <a:lvl5pPr lvl="4" algn="r">
              <a:buNone/>
              <a:defRPr b="1" sz="1300">
                <a:solidFill>
                  <a:schemeClr val="dk1"/>
                </a:solidFill>
                <a:latin typeface="Work Sans"/>
                <a:ea typeface="Work Sans"/>
                <a:cs typeface="Work Sans"/>
                <a:sym typeface="Work Sans"/>
              </a:defRPr>
            </a:lvl5pPr>
            <a:lvl6pPr lvl="5" algn="r">
              <a:buNone/>
              <a:defRPr b="1" sz="1300">
                <a:solidFill>
                  <a:schemeClr val="dk1"/>
                </a:solidFill>
                <a:latin typeface="Work Sans"/>
                <a:ea typeface="Work Sans"/>
                <a:cs typeface="Work Sans"/>
                <a:sym typeface="Work Sans"/>
              </a:defRPr>
            </a:lvl6pPr>
            <a:lvl7pPr lvl="6" algn="r">
              <a:buNone/>
              <a:defRPr b="1" sz="1300">
                <a:solidFill>
                  <a:schemeClr val="dk1"/>
                </a:solidFill>
                <a:latin typeface="Work Sans"/>
                <a:ea typeface="Work Sans"/>
                <a:cs typeface="Work Sans"/>
                <a:sym typeface="Work Sans"/>
              </a:defRPr>
            </a:lvl7pPr>
            <a:lvl8pPr lvl="7" algn="r">
              <a:buNone/>
              <a:defRPr b="1" sz="1300">
                <a:solidFill>
                  <a:schemeClr val="dk1"/>
                </a:solidFill>
                <a:latin typeface="Work Sans"/>
                <a:ea typeface="Work Sans"/>
                <a:cs typeface="Work Sans"/>
                <a:sym typeface="Work Sans"/>
              </a:defRPr>
            </a:lvl8pPr>
            <a:lvl9pPr lvl="8" algn="r">
              <a:buNone/>
              <a:defRPr b="1" sz="1300">
                <a:solidFill>
                  <a:schemeClr val="dk1"/>
                </a:solidFill>
                <a:latin typeface="Work Sans"/>
                <a:ea typeface="Work Sans"/>
                <a:cs typeface="Work Sans"/>
                <a:sym typeface="Work Sans"/>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transition>
    <p:fade thruBlk="1"/>
  </p:transition>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2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16.jpg"/><Relationship Id="rId4" Type="http://schemas.openxmlformats.org/officeDocument/2006/relationships/image" Target="../media/image17.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1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image" Target="../media/image6.jp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12.jpg"/><Relationship Id="rId4" Type="http://schemas.openxmlformats.org/officeDocument/2006/relationships/image" Target="../media/image9.jpg"/><Relationship Id="rId5" Type="http://schemas.openxmlformats.org/officeDocument/2006/relationships/image" Target="../media/image1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 Id="rId3" Type="http://schemas.openxmlformats.org/officeDocument/2006/relationships/image" Target="../media/image27.png"/><Relationship Id="rId4" Type="http://schemas.openxmlformats.org/officeDocument/2006/relationships/image" Target="../media/image7.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 Id="rId3" Type="http://schemas.openxmlformats.org/officeDocument/2006/relationships/image" Target="../media/image27.png"/><Relationship Id="rId4" Type="http://schemas.openxmlformats.org/officeDocument/2006/relationships/image" Target="../media/image7.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 Id="rId3" Type="http://schemas.openxmlformats.org/officeDocument/2006/relationships/image" Target="../media/image23.jpg"/><Relationship Id="rId4" Type="http://schemas.openxmlformats.org/officeDocument/2006/relationships/image" Target="../media/image19.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1.jpg"/><Relationship Id="rId4" Type="http://schemas.openxmlformats.org/officeDocument/2006/relationships/image" Target="../media/image18.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7.jpg"/><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20.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29.png"/><Relationship Id="rId4" Type="http://schemas.openxmlformats.org/officeDocument/2006/relationships/image" Target="../media/image1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5.png"/><Relationship Id="rId4" Type="http://schemas.openxmlformats.org/officeDocument/2006/relationships/image" Target="../media/image4.jpg"/><Relationship Id="rId5"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15.jpg"/><Relationship Id="rId4" Type="http://schemas.openxmlformats.org/officeDocument/2006/relationships/image" Target="../media/image28.png"/><Relationship Id="rId5"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 name="Shape 67"/>
        <p:cNvGrpSpPr/>
        <p:nvPr/>
      </p:nvGrpSpPr>
      <p:grpSpPr>
        <a:xfrm>
          <a:off x="0" y="0"/>
          <a:ext cx="0" cy="0"/>
          <a:chOff x="0" y="0"/>
          <a:chExt cx="0" cy="0"/>
        </a:xfrm>
      </p:grpSpPr>
      <p:sp>
        <p:nvSpPr>
          <p:cNvPr id="68" name="Google Shape;68;p12"/>
          <p:cNvSpPr txBox="1"/>
          <p:nvPr>
            <p:ph type="ctrTitle"/>
          </p:nvPr>
        </p:nvSpPr>
        <p:spPr>
          <a:xfrm>
            <a:off x="2221200" y="1905450"/>
            <a:ext cx="4701600" cy="133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solidFill>
                  <a:srgbClr val="3C78D8"/>
                </a:solidFill>
              </a:rPr>
              <a:t>Part three: Ending the War</a:t>
            </a:r>
            <a:endParaRPr/>
          </a:p>
        </p:txBody>
      </p:sp>
      <p:pic>
        <p:nvPicPr>
          <p:cNvPr id="69" name="Google Shape;69;p12"/>
          <p:cNvPicPr preferRelativeResize="0"/>
          <p:nvPr/>
        </p:nvPicPr>
        <p:blipFill>
          <a:blip r:embed="rId3">
            <a:alphaModFix/>
          </a:blip>
          <a:stretch>
            <a:fillRect/>
          </a:stretch>
        </p:blipFill>
        <p:spPr>
          <a:xfrm>
            <a:off x="2755737" y="324025"/>
            <a:ext cx="3632518" cy="891926"/>
          </a:xfrm>
          <a:prstGeom prst="rect">
            <a:avLst/>
          </a:prstGeom>
          <a:noFill/>
          <a:ln>
            <a:noFill/>
          </a:ln>
        </p:spPr>
      </p:pic>
      <p:sp>
        <p:nvSpPr>
          <p:cNvPr id="70" name="Google Shape;70;p12"/>
          <p:cNvSpPr txBox="1"/>
          <p:nvPr/>
        </p:nvSpPr>
        <p:spPr>
          <a:xfrm>
            <a:off x="245475" y="3408225"/>
            <a:ext cx="5013900" cy="105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Roboto"/>
                <a:ea typeface="Roboto"/>
                <a:cs typeface="Roboto"/>
                <a:sym typeface="Roboto"/>
              </a:rPr>
              <a:t>Paper 1: Understanding the Modern World</a:t>
            </a:r>
            <a:endParaRPr sz="1500">
              <a:latin typeface="Roboto"/>
              <a:ea typeface="Roboto"/>
              <a:cs typeface="Roboto"/>
              <a:sym typeface="Roboto"/>
            </a:endParaRPr>
          </a:p>
          <a:p>
            <a:pPr indent="0" lvl="0" marL="0" rtl="0" algn="l">
              <a:spcBef>
                <a:spcPts val="0"/>
              </a:spcBef>
              <a:spcAft>
                <a:spcPts val="0"/>
              </a:spcAft>
              <a:buNone/>
            </a:pPr>
            <a:r>
              <a:rPr lang="en" sz="1500">
                <a:latin typeface="Roboto"/>
                <a:ea typeface="Roboto"/>
                <a:cs typeface="Roboto"/>
                <a:sym typeface="Roboto"/>
              </a:rPr>
              <a:t>Section B: Wider world depth studies</a:t>
            </a:r>
            <a:endParaRPr sz="1500">
              <a:latin typeface="Roboto"/>
              <a:ea typeface="Roboto"/>
              <a:cs typeface="Roboto"/>
              <a:sym typeface="Roboto"/>
            </a:endParaRPr>
          </a:p>
          <a:p>
            <a:pPr indent="0" lvl="0" marL="0" rtl="0" algn="l">
              <a:spcBef>
                <a:spcPts val="0"/>
              </a:spcBef>
              <a:spcAft>
                <a:spcPts val="0"/>
              </a:spcAft>
              <a:buNone/>
            </a:pPr>
            <a:r>
              <a:rPr b="1" lang="en" sz="1500" u="sng">
                <a:solidFill>
                  <a:srgbClr val="3C78D8"/>
                </a:solidFill>
                <a:latin typeface="Roboto"/>
                <a:ea typeface="Roboto"/>
                <a:cs typeface="Roboto"/>
                <a:sym typeface="Roboto"/>
              </a:rPr>
              <a:t>BA Conflict and tension: the First World War, 1894–1918</a:t>
            </a:r>
            <a:endParaRPr b="1" sz="1500">
              <a:solidFill>
                <a:srgbClr val="3C78D8"/>
              </a:solidFill>
              <a:latin typeface="Roboto"/>
              <a:ea typeface="Roboto"/>
              <a:cs typeface="Roboto"/>
              <a:sym typeface="Roboto"/>
            </a:endParaRPr>
          </a:p>
          <a:p>
            <a:pPr indent="0" lvl="0" marL="0" rtl="0" algn="l">
              <a:spcBef>
                <a:spcPts val="0"/>
              </a:spcBef>
              <a:spcAft>
                <a:spcPts val="0"/>
              </a:spcAft>
              <a:buNone/>
            </a:pPr>
            <a:r>
              <a:t/>
            </a:r>
            <a:endParaRPr b="1" sz="1500">
              <a:solidFill>
                <a:srgbClr val="980000"/>
              </a:solidFill>
              <a:latin typeface="Roboto"/>
              <a:ea typeface="Roboto"/>
              <a:cs typeface="Roboto"/>
              <a:sym typeface="Roboto"/>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5" name="Shape 215"/>
        <p:cNvGrpSpPr/>
        <p:nvPr/>
      </p:nvGrpSpPr>
      <p:grpSpPr>
        <a:xfrm>
          <a:off x="0" y="0"/>
          <a:ext cx="0" cy="0"/>
          <a:chOff x="0" y="0"/>
          <a:chExt cx="0" cy="0"/>
        </a:xfrm>
      </p:grpSpPr>
      <p:pic>
        <p:nvPicPr>
          <p:cNvPr id="216" name="Google Shape;216;p21"/>
          <p:cNvPicPr preferRelativeResize="0"/>
          <p:nvPr/>
        </p:nvPicPr>
        <p:blipFill>
          <a:blip r:embed="rId3">
            <a:alphaModFix/>
          </a:blip>
          <a:stretch>
            <a:fillRect/>
          </a:stretch>
        </p:blipFill>
        <p:spPr>
          <a:xfrm>
            <a:off x="3096775" y="1279400"/>
            <a:ext cx="5637299" cy="3557500"/>
          </a:xfrm>
          <a:prstGeom prst="rect">
            <a:avLst/>
          </a:prstGeom>
          <a:noFill/>
          <a:ln>
            <a:noFill/>
          </a:ln>
        </p:spPr>
      </p:pic>
      <p:grpSp>
        <p:nvGrpSpPr>
          <p:cNvPr id="217" name="Google Shape;217;p21"/>
          <p:cNvGrpSpPr/>
          <p:nvPr/>
        </p:nvGrpSpPr>
        <p:grpSpPr>
          <a:xfrm>
            <a:off x="323074" y="443963"/>
            <a:ext cx="837539" cy="601477"/>
            <a:chOff x="1926350" y="995225"/>
            <a:chExt cx="428650" cy="356600"/>
          </a:xfrm>
        </p:grpSpPr>
        <p:sp>
          <p:nvSpPr>
            <p:cNvPr id="218" name="Google Shape;218;p21"/>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21"/>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21"/>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21"/>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22" name="Google Shape;222;p21"/>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223" name="Google Shape;223;p21"/>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latin typeface="Roboto"/>
                <a:ea typeface="Roboto"/>
                <a:cs typeface="Roboto"/>
                <a:sym typeface="Roboto"/>
              </a:rPr>
              <a:t>Military developments in 1918 and their contribution to Germany’s defeat: Ludendorff the German Spring Offensive</a:t>
            </a:r>
            <a:endParaRPr b="1" sz="2000">
              <a:latin typeface="Roboto"/>
              <a:ea typeface="Roboto"/>
              <a:cs typeface="Roboto"/>
              <a:sym typeface="Roboto"/>
            </a:endParaRPr>
          </a:p>
        </p:txBody>
      </p:sp>
      <p:sp>
        <p:nvSpPr>
          <p:cNvPr id="224" name="Google Shape;224;p21"/>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21"/>
          <p:cNvSpPr txBox="1"/>
          <p:nvPr/>
        </p:nvSpPr>
        <p:spPr>
          <a:xfrm>
            <a:off x="386350" y="1919275"/>
            <a:ext cx="2662200" cy="2877000"/>
          </a:xfrm>
          <a:prstGeom prst="rect">
            <a:avLst/>
          </a:prstGeom>
          <a:noFill/>
          <a:ln cap="flat" cmpd="sng" w="19050">
            <a:solidFill>
              <a:srgbClr val="0000FF"/>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Roboto"/>
                <a:ea typeface="Roboto"/>
                <a:cs typeface="Roboto"/>
                <a:sym typeface="Roboto"/>
              </a:rPr>
              <a:t>On March 21, 1918, Germany launched the Ludendorff Offensive against the British. It was also known as the Spring Offensive or Kaiserschlacht meaning "Kaiser's Battle.” Germany rushed to defeat the Allied Powers before the manpower and materials from the US arrived to overpower them. </a:t>
            </a:r>
            <a:endParaRPr sz="1500">
              <a:latin typeface="Roboto"/>
              <a:ea typeface="Roboto"/>
              <a:cs typeface="Roboto"/>
              <a:sym typeface="Roboto"/>
            </a:endParaRPr>
          </a:p>
        </p:txBody>
      </p:sp>
      <p:sp>
        <p:nvSpPr>
          <p:cNvPr id="226" name="Google Shape;226;p21"/>
          <p:cNvSpPr txBox="1"/>
          <p:nvPr/>
        </p:nvSpPr>
        <p:spPr>
          <a:xfrm>
            <a:off x="386350" y="1355600"/>
            <a:ext cx="2662200" cy="501300"/>
          </a:xfrm>
          <a:prstGeom prst="rect">
            <a:avLst/>
          </a:prstGeom>
          <a:solidFill>
            <a:srgbClr val="A4C2F4"/>
          </a:solidFill>
          <a:ln cap="flat" cmpd="sng" w="19050">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i="1" lang="en" sz="1500">
                <a:latin typeface="Roboto"/>
                <a:ea typeface="Roboto"/>
                <a:cs typeface="Roboto"/>
                <a:sym typeface="Roboto"/>
              </a:rPr>
              <a:t>Ludendorff the German Spring Offensive</a:t>
            </a:r>
            <a:endParaRPr b="1" i="1" sz="1500">
              <a:latin typeface="Roboto"/>
              <a:ea typeface="Roboto"/>
              <a:cs typeface="Roboto"/>
              <a:sym typeface="Roboto"/>
            </a:endParaRPr>
          </a:p>
        </p:txBody>
      </p:sp>
      <p:sp>
        <p:nvSpPr>
          <p:cNvPr id="227" name="Google Shape;227;p21"/>
          <p:cNvSpPr/>
          <p:nvPr/>
        </p:nvSpPr>
        <p:spPr>
          <a:xfrm>
            <a:off x="5234350" y="2026125"/>
            <a:ext cx="1204200" cy="563700"/>
          </a:xfrm>
          <a:prstGeom prst="downArrowCallout">
            <a:avLst>
              <a:gd fmla="val 25000" name="adj1"/>
              <a:gd fmla="val 25000" name="adj2"/>
              <a:gd fmla="val 25000" name="adj3"/>
              <a:gd fmla="val 64977" name="adj4"/>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i="1" lang="en" sz="1500">
                <a:latin typeface="Roboto"/>
                <a:ea typeface="Roboto"/>
                <a:cs typeface="Roboto"/>
                <a:sym typeface="Roboto"/>
              </a:rPr>
              <a:t>Michael</a:t>
            </a:r>
            <a:endParaRPr i="1" sz="1500">
              <a:latin typeface="Roboto"/>
              <a:ea typeface="Roboto"/>
              <a:cs typeface="Roboto"/>
              <a:sym typeface="Roboto"/>
            </a:endParaRPr>
          </a:p>
        </p:txBody>
      </p:sp>
      <p:sp>
        <p:nvSpPr>
          <p:cNvPr id="228" name="Google Shape;228;p21"/>
          <p:cNvSpPr/>
          <p:nvPr/>
        </p:nvSpPr>
        <p:spPr>
          <a:xfrm>
            <a:off x="5251750" y="3193825"/>
            <a:ext cx="1415700" cy="601500"/>
          </a:xfrm>
          <a:prstGeom prst="upArrowCallout">
            <a:avLst>
              <a:gd fmla="val 25000" name="adj1"/>
              <a:gd fmla="val 25000" name="adj2"/>
              <a:gd fmla="val 25000" name="adj3"/>
              <a:gd fmla="val 64977" name="adj4"/>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i="1" lang="en">
                <a:solidFill>
                  <a:srgbClr val="222222"/>
                </a:solidFill>
                <a:highlight>
                  <a:srgbClr val="FFFFFF"/>
                </a:highlight>
                <a:latin typeface="Roboto"/>
                <a:ea typeface="Roboto"/>
                <a:cs typeface="Roboto"/>
                <a:sym typeface="Roboto"/>
              </a:rPr>
              <a:t>Blücher-Yorck</a:t>
            </a:r>
            <a:endParaRPr i="1" sz="1500">
              <a:latin typeface="Roboto"/>
              <a:ea typeface="Roboto"/>
              <a:cs typeface="Roboto"/>
              <a:sym typeface="Roboto"/>
            </a:endParaRPr>
          </a:p>
        </p:txBody>
      </p:sp>
      <p:sp>
        <p:nvSpPr>
          <p:cNvPr id="229" name="Google Shape;229;p21"/>
          <p:cNvSpPr/>
          <p:nvPr/>
        </p:nvSpPr>
        <p:spPr>
          <a:xfrm>
            <a:off x="3348175" y="2649875"/>
            <a:ext cx="1489500" cy="393600"/>
          </a:xfrm>
          <a:prstGeom prst="rightArrowCallout">
            <a:avLst>
              <a:gd fmla="val 25000" name="adj1"/>
              <a:gd fmla="val 25000" name="adj2"/>
              <a:gd fmla="val 25000" name="adj3"/>
              <a:gd fmla="val 78185" name="adj4"/>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i="1" lang="en" sz="1500">
                <a:solidFill>
                  <a:srgbClr val="222222"/>
                </a:solidFill>
                <a:highlight>
                  <a:srgbClr val="FFFFFF"/>
                </a:highlight>
                <a:latin typeface="Roboto"/>
                <a:ea typeface="Roboto"/>
                <a:cs typeface="Roboto"/>
                <a:sym typeface="Roboto"/>
              </a:rPr>
              <a:t>Gneisenau</a:t>
            </a:r>
            <a:endParaRPr sz="1500">
              <a:latin typeface="Roboto"/>
              <a:ea typeface="Roboto"/>
              <a:cs typeface="Roboto"/>
              <a:sym typeface="Roboto"/>
            </a:endParaRPr>
          </a:p>
        </p:txBody>
      </p:sp>
      <p:sp>
        <p:nvSpPr>
          <p:cNvPr id="230" name="Google Shape;230;p21"/>
          <p:cNvSpPr/>
          <p:nvPr/>
        </p:nvSpPr>
        <p:spPr>
          <a:xfrm>
            <a:off x="6786425" y="2649875"/>
            <a:ext cx="1705200" cy="393600"/>
          </a:xfrm>
          <a:prstGeom prst="leftArrowCallout">
            <a:avLst>
              <a:gd fmla="val 25000" name="adj1"/>
              <a:gd fmla="val 25000" name="adj2"/>
              <a:gd fmla="val 25000" name="adj3"/>
              <a:gd fmla="val 79904" name="adj4"/>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i="1" lang="en">
                <a:latin typeface="Roboto"/>
                <a:ea typeface="Roboto"/>
                <a:cs typeface="Roboto"/>
                <a:sym typeface="Roboto"/>
              </a:rPr>
              <a:t>Georgette</a:t>
            </a:r>
            <a:endParaRPr i="1">
              <a:latin typeface="Roboto"/>
              <a:ea typeface="Roboto"/>
              <a:cs typeface="Roboto"/>
              <a:sym typeface="Roboto"/>
            </a:endParaRPr>
          </a:p>
        </p:txBody>
      </p:sp>
      <p:sp>
        <p:nvSpPr>
          <p:cNvPr id="231" name="Google Shape;231;p21"/>
          <p:cNvSpPr/>
          <p:nvPr/>
        </p:nvSpPr>
        <p:spPr>
          <a:xfrm>
            <a:off x="3348175" y="1355600"/>
            <a:ext cx="3319500" cy="639900"/>
          </a:xfrm>
          <a:prstGeom prst="roundRect">
            <a:avLst>
              <a:gd fmla="val 16667" name="adj"/>
            </a:avLst>
          </a:prstGeom>
          <a:solidFill>
            <a:srgbClr val="FFFFFF">
              <a:alpha val="83060"/>
            </a:srgbClr>
          </a:solidFill>
          <a:ln cap="flat" cmpd="sng" w="19050">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M</a:t>
            </a:r>
            <a:r>
              <a:rPr lang="en"/>
              <a:t>ain attack at the Somme River intended to </a:t>
            </a:r>
            <a:r>
              <a:rPr lang="en"/>
              <a:t>outmanoeuvre</a:t>
            </a:r>
            <a:r>
              <a:rPr lang="en"/>
              <a:t> the British army.</a:t>
            </a:r>
            <a:endParaRPr/>
          </a:p>
        </p:txBody>
      </p:sp>
      <p:sp>
        <p:nvSpPr>
          <p:cNvPr id="232" name="Google Shape;232;p21"/>
          <p:cNvSpPr/>
          <p:nvPr/>
        </p:nvSpPr>
        <p:spPr>
          <a:xfrm>
            <a:off x="5410300" y="3795325"/>
            <a:ext cx="3199200" cy="868800"/>
          </a:xfrm>
          <a:prstGeom prst="roundRect">
            <a:avLst>
              <a:gd fmla="val 16667" name="adj"/>
            </a:avLst>
          </a:prstGeom>
          <a:solidFill>
            <a:srgbClr val="FFFFFF">
              <a:alpha val="83060"/>
            </a:srgbClr>
          </a:solidFill>
          <a:ln cap="flat" cmpd="sng" w="19050">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Attack intended to split the British and French armies and gain the upper hand before American troops entered the picture.</a:t>
            </a:r>
            <a:endParaRPr/>
          </a:p>
        </p:txBody>
      </p:sp>
      <p:sp>
        <p:nvSpPr>
          <p:cNvPr id="233" name="Google Shape;233;p21"/>
          <p:cNvSpPr/>
          <p:nvPr/>
        </p:nvSpPr>
        <p:spPr>
          <a:xfrm>
            <a:off x="6901375" y="1355600"/>
            <a:ext cx="1762500" cy="1234200"/>
          </a:xfrm>
          <a:prstGeom prst="roundRect">
            <a:avLst>
              <a:gd fmla="val 16667" name="adj"/>
            </a:avLst>
          </a:prstGeom>
          <a:solidFill>
            <a:srgbClr val="FFFFFF">
              <a:alpha val="83060"/>
            </a:srgbClr>
          </a:solidFill>
          <a:ln cap="flat" cmpd="sng" w="19050">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dk1"/>
                </a:solidFill>
              </a:rPr>
              <a:t>Lasted from April 9 to 29, 1918. Over 110,000 men were wounded or killed.</a:t>
            </a:r>
            <a:endParaRPr/>
          </a:p>
        </p:txBody>
      </p:sp>
      <p:sp>
        <p:nvSpPr>
          <p:cNvPr id="234" name="Google Shape;234;p21"/>
          <p:cNvSpPr/>
          <p:nvPr/>
        </p:nvSpPr>
        <p:spPr>
          <a:xfrm>
            <a:off x="3271975" y="3077200"/>
            <a:ext cx="1762500" cy="1642800"/>
          </a:xfrm>
          <a:prstGeom prst="roundRect">
            <a:avLst>
              <a:gd fmla="val 16667" name="adj"/>
            </a:avLst>
          </a:prstGeom>
          <a:solidFill>
            <a:srgbClr val="FFFFFF">
              <a:alpha val="83060"/>
            </a:srgbClr>
          </a:solidFill>
          <a:ln cap="flat" cmpd="sng" w="19050">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Extension of</a:t>
            </a:r>
            <a:r>
              <a:rPr lang="en"/>
              <a:t> Blücher-Yorck westward. Germany initially advanced but was halted with a French surprise counter-attack.</a:t>
            </a:r>
            <a:endParaRPr/>
          </a:p>
        </p:txBody>
      </p:sp>
      <p:sp>
        <p:nvSpPr>
          <p:cNvPr id="235" name="Google Shape;235;p21"/>
          <p:cNvSpPr/>
          <p:nvPr/>
        </p:nvSpPr>
        <p:spPr>
          <a:xfrm>
            <a:off x="4837625" y="2589700"/>
            <a:ext cx="1948800" cy="563700"/>
          </a:xfrm>
          <a:prstGeom prst="roundRect">
            <a:avLst>
              <a:gd fmla="val 16667" name="adj"/>
            </a:avLst>
          </a:prstGeom>
          <a:solidFill>
            <a:srgbClr val="00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Roboto"/>
                <a:ea typeface="Roboto"/>
                <a:cs typeface="Roboto"/>
                <a:sym typeface="Roboto"/>
              </a:rPr>
              <a:t>FOUR GERMAN OFFENSIVES (Codenames)</a:t>
            </a:r>
            <a:endParaRPr b="1">
              <a:solidFill>
                <a:srgbClr val="FFFFFF"/>
              </a:solidFill>
              <a:latin typeface="Roboto"/>
              <a:ea typeface="Roboto"/>
              <a:cs typeface="Roboto"/>
              <a:sym typeface="Roboto"/>
            </a:endParaRPr>
          </a:p>
        </p:txBody>
      </p:sp>
      <p:sp>
        <p:nvSpPr>
          <p:cNvPr id="236" name="Google Shape;236;p21"/>
          <p:cNvSpPr/>
          <p:nvPr/>
        </p:nvSpPr>
        <p:spPr>
          <a:xfrm rot="1308085">
            <a:off x="6504316" y="2308131"/>
            <a:ext cx="384501" cy="233586"/>
          </a:xfrm>
          <a:prstGeom prst="stripedRightArrow">
            <a:avLst>
              <a:gd fmla="val 50000" name="adj1"/>
              <a:gd fmla="val 50000" name="adj2"/>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21"/>
          <p:cNvSpPr/>
          <p:nvPr/>
        </p:nvSpPr>
        <p:spPr>
          <a:xfrm rot="8100000">
            <a:off x="6774159" y="3145141"/>
            <a:ext cx="384383" cy="233770"/>
          </a:xfrm>
          <a:prstGeom prst="stripedRightArrow">
            <a:avLst>
              <a:gd fmla="val 50000" name="adj1"/>
              <a:gd fmla="val 50000" name="adj2"/>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21"/>
          <p:cNvSpPr/>
          <p:nvPr/>
        </p:nvSpPr>
        <p:spPr>
          <a:xfrm rot="-9047600">
            <a:off x="4739638" y="3221427"/>
            <a:ext cx="384252" cy="233692"/>
          </a:xfrm>
          <a:prstGeom prst="stripedRightArrow">
            <a:avLst>
              <a:gd fmla="val 50000" name="adj1"/>
              <a:gd fmla="val 50000" name="adj2"/>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2" name="Shape 242"/>
        <p:cNvGrpSpPr/>
        <p:nvPr/>
      </p:nvGrpSpPr>
      <p:grpSpPr>
        <a:xfrm>
          <a:off x="0" y="0"/>
          <a:ext cx="0" cy="0"/>
          <a:chOff x="0" y="0"/>
          <a:chExt cx="0" cy="0"/>
        </a:xfrm>
      </p:grpSpPr>
      <p:grpSp>
        <p:nvGrpSpPr>
          <p:cNvPr id="243" name="Google Shape;243;p22"/>
          <p:cNvGrpSpPr/>
          <p:nvPr/>
        </p:nvGrpSpPr>
        <p:grpSpPr>
          <a:xfrm>
            <a:off x="323074" y="443963"/>
            <a:ext cx="837539" cy="601477"/>
            <a:chOff x="1926350" y="995225"/>
            <a:chExt cx="428650" cy="356600"/>
          </a:xfrm>
        </p:grpSpPr>
        <p:sp>
          <p:nvSpPr>
            <p:cNvPr id="244" name="Google Shape;244;p22"/>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22"/>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22"/>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22"/>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48" name="Google Shape;248;p22"/>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249" name="Google Shape;249;p22"/>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latin typeface="Roboto"/>
                <a:ea typeface="Roboto"/>
                <a:cs typeface="Roboto"/>
                <a:sym typeface="Roboto"/>
              </a:rPr>
              <a:t>Military developments in 1918 and their contribution to Germany’s defeat: Ludendorff the German Spring Offensive</a:t>
            </a:r>
            <a:endParaRPr b="1" sz="2000">
              <a:latin typeface="Roboto"/>
              <a:ea typeface="Roboto"/>
              <a:cs typeface="Roboto"/>
              <a:sym typeface="Roboto"/>
            </a:endParaRPr>
          </a:p>
        </p:txBody>
      </p:sp>
      <p:sp>
        <p:nvSpPr>
          <p:cNvPr id="250" name="Google Shape;250;p22"/>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51" name="Google Shape;251;p22"/>
          <p:cNvPicPr preferRelativeResize="0"/>
          <p:nvPr/>
        </p:nvPicPr>
        <p:blipFill>
          <a:blip r:embed="rId3">
            <a:alphaModFix/>
          </a:blip>
          <a:stretch>
            <a:fillRect/>
          </a:stretch>
        </p:blipFill>
        <p:spPr>
          <a:xfrm>
            <a:off x="412782" y="1362875"/>
            <a:ext cx="3425890" cy="2980951"/>
          </a:xfrm>
          <a:prstGeom prst="rect">
            <a:avLst/>
          </a:prstGeom>
          <a:noFill/>
          <a:ln cap="flat" cmpd="sng" w="19050">
            <a:solidFill>
              <a:srgbClr val="0000FF"/>
            </a:solidFill>
            <a:prstDash val="solid"/>
            <a:round/>
            <a:headEnd len="sm" w="sm" type="none"/>
            <a:tailEnd len="sm" w="sm" type="none"/>
          </a:ln>
        </p:spPr>
      </p:pic>
      <p:sp>
        <p:nvSpPr>
          <p:cNvPr id="252" name="Google Shape;252;p22"/>
          <p:cNvSpPr txBox="1"/>
          <p:nvPr/>
        </p:nvSpPr>
        <p:spPr>
          <a:xfrm>
            <a:off x="412774" y="4343825"/>
            <a:ext cx="3456900" cy="344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A photo of French and British troops marching back</a:t>
            </a:r>
            <a:endParaRPr b="1" i="1" sz="1000">
              <a:solidFill>
                <a:srgbClr val="FFFFFF"/>
              </a:solidFill>
              <a:highlight>
                <a:srgbClr val="0000FF"/>
              </a:highlight>
              <a:latin typeface="Roboto"/>
              <a:ea typeface="Roboto"/>
              <a:cs typeface="Roboto"/>
              <a:sym typeface="Roboto"/>
            </a:endParaRPr>
          </a:p>
        </p:txBody>
      </p:sp>
      <p:sp>
        <p:nvSpPr>
          <p:cNvPr id="253" name="Google Shape;253;p22"/>
          <p:cNvSpPr txBox="1"/>
          <p:nvPr/>
        </p:nvSpPr>
        <p:spPr>
          <a:xfrm>
            <a:off x="4002050" y="1362875"/>
            <a:ext cx="4663200" cy="1196100"/>
          </a:xfrm>
          <a:prstGeom prst="rect">
            <a:avLst/>
          </a:prstGeom>
          <a:solidFill>
            <a:srgbClr val="A4C2F4"/>
          </a:solidFill>
          <a:ln cap="flat" cmpd="sng" w="19050">
            <a:solidFill>
              <a:srgbClr val="3C78D8"/>
            </a:solidFill>
            <a:prstDash val="solid"/>
            <a:round/>
            <a:headEnd len="sm" w="sm" type="none"/>
            <a:tailEnd len="sm" w="sm" type="none"/>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Roboto"/>
              <a:buChar char="●"/>
            </a:pPr>
            <a:r>
              <a:rPr lang="en">
                <a:latin typeface="Roboto"/>
                <a:ea typeface="Roboto"/>
                <a:cs typeface="Roboto"/>
                <a:sym typeface="Roboto"/>
              </a:rPr>
              <a:t>Territorial gains for Germany</a:t>
            </a:r>
            <a:endParaRPr>
              <a:latin typeface="Roboto"/>
              <a:ea typeface="Roboto"/>
              <a:cs typeface="Roboto"/>
              <a:sym typeface="Roboto"/>
            </a:endParaRPr>
          </a:p>
          <a:p>
            <a:pPr indent="-317500" lvl="0" marL="457200" rtl="0" algn="l">
              <a:spcBef>
                <a:spcPts val="0"/>
              </a:spcBef>
              <a:spcAft>
                <a:spcPts val="0"/>
              </a:spcAft>
              <a:buSzPts val="1400"/>
              <a:buFont typeface="Roboto"/>
              <a:buChar char="●"/>
            </a:pPr>
            <a:r>
              <a:rPr lang="en">
                <a:latin typeface="Roboto"/>
                <a:ea typeface="Roboto"/>
                <a:cs typeface="Roboto"/>
                <a:sym typeface="Roboto"/>
              </a:rPr>
              <a:t>The resources and manpower of German troops were exhausted</a:t>
            </a:r>
            <a:endParaRPr>
              <a:latin typeface="Roboto"/>
              <a:ea typeface="Roboto"/>
              <a:cs typeface="Roboto"/>
              <a:sym typeface="Roboto"/>
            </a:endParaRPr>
          </a:p>
          <a:p>
            <a:pPr indent="-317500" lvl="0" marL="457200" rtl="0" algn="l">
              <a:spcBef>
                <a:spcPts val="0"/>
              </a:spcBef>
              <a:spcAft>
                <a:spcPts val="0"/>
              </a:spcAft>
              <a:buSzPts val="1400"/>
              <a:buFont typeface="Roboto"/>
              <a:buChar char="●"/>
            </a:pPr>
            <a:r>
              <a:rPr lang="en">
                <a:latin typeface="Roboto"/>
                <a:ea typeface="Roboto"/>
                <a:cs typeface="Roboto"/>
                <a:sym typeface="Roboto"/>
              </a:rPr>
              <a:t>The Allies were also negatively affected but recovered thereafter</a:t>
            </a:r>
            <a:endParaRPr>
              <a:latin typeface="Roboto"/>
              <a:ea typeface="Roboto"/>
              <a:cs typeface="Roboto"/>
              <a:sym typeface="Roboto"/>
            </a:endParaRPr>
          </a:p>
          <a:p>
            <a:pPr indent="0" lvl="0" marL="0" rtl="0" algn="l">
              <a:spcBef>
                <a:spcPts val="0"/>
              </a:spcBef>
              <a:spcAft>
                <a:spcPts val="0"/>
              </a:spcAft>
              <a:buNone/>
            </a:pPr>
            <a:r>
              <a:t/>
            </a:r>
            <a:endParaRPr>
              <a:latin typeface="Roboto"/>
              <a:ea typeface="Roboto"/>
              <a:cs typeface="Roboto"/>
              <a:sym typeface="Roboto"/>
            </a:endParaRPr>
          </a:p>
        </p:txBody>
      </p:sp>
      <p:sp>
        <p:nvSpPr>
          <p:cNvPr id="254" name="Google Shape;254;p22"/>
          <p:cNvSpPr txBox="1"/>
          <p:nvPr/>
        </p:nvSpPr>
        <p:spPr>
          <a:xfrm>
            <a:off x="4374400" y="952575"/>
            <a:ext cx="2902200" cy="344700"/>
          </a:xfrm>
          <a:prstGeom prst="rect">
            <a:avLst/>
          </a:prstGeom>
          <a:solidFill>
            <a:srgbClr val="000000"/>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500">
                <a:solidFill>
                  <a:srgbClr val="FFFFFF"/>
                </a:solidFill>
                <a:latin typeface="Roboto"/>
                <a:ea typeface="Roboto"/>
                <a:cs typeface="Roboto"/>
                <a:sym typeface="Roboto"/>
              </a:rPr>
              <a:t>Results of the Spring Offensive</a:t>
            </a:r>
            <a:endParaRPr b="1" sz="1500">
              <a:solidFill>
                <a:srgbClr val="FFFFFF"/>
              </a:solidFill>
              <a:latin typeface="Roboto"/>
              <a:ea typeface="Roboto"/>
              <a:cs typeface="Roboto"/>
              <a:sym typeface="Roboto"/>
            </a:endParaRPr>
          </a:p>
        </p:txBody>
      </p:sp>
      <p:sp>
        <p:nvSpPr>
          <p:cNvPr id="255" name="Google Shape;255;p22"/>
          <p:cNvSpPr/>
          <p:nvPr/>
        </p:nvSpPr>
        <p:spPr>
          <a:xfrm rot="5400000">
            <a:off x="3581366" y="3690887"/>
            <a:ext cx="2219400" cy="242400"/>
          </a:xfrm>
          <a:prstGeom prst="rightArrow">
            <a:avLst>
              <a:gd fmla="val 50000" name="adj1"/>
              <a:gd fmla="val 50000" name="adj2"/>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22"/>
          <p:cNvSpPr/>
          <p:nvPr/>
        </p:nvSpPr>
        <p:spPr>
          <a:xfrm>
            <a:off x="4357031" y="2642875"/>
            <a:ext cx="668100" cy="456900"/>
          </a:xfrm>
          <a:prstGeom prst="rect">
            <a:avLst/>
          </a:prstGeom>
          <a:solidFill>
            <a:srgbClr val="00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500">
                <a:solidFill>
                  <a:srgbClr val="FFFFFF"/>
                </a:solidFill>
              </a:rPr>
              <a:t>April 9</a:t>
            </a:r>
            <a:endParaRPr b="1" sz="1500">
              <a:solidFill>
                <a:srgbClr val="FFFFFF"/>
              </a:solidFill>
            </a:endParaRPr>
          </a:p>
        </p:txBody>
      </p:sp>
      <p:sp>
        <p:nvSpPr>
          <p:cNvPr id="257" name="Google Shape;257;p22"/>
          <p:cNvSpPr/>
          <p:nvPr/>
        </p:nvSpPr>
        <p:spPr>
          <a:xfrm>
            <a:off x="4357000" y="3690815"/>
            <a:ext cx="668100" cy="456900"/>
          </a:xfrm>
          <a:prstGeom prst="rect">
            <a:avLst/>
          </a:prstGeom>
          <a:solidFill>
            <a:srgbClr val="00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500">
                <a:solidFill>
                  <a:schemeClr val="lt1"/>
                </a:solidFill>
              </a:rPr>
              <a:t>May 28</a:t>
            </a:r>
            <a:endParaRPr b="1" sz="1300">
              <a:solidFill>
                <a:srgbClr val="FFFFFF"/>
              </a:solidFill>
            </a:endParaRPr>
          </a:p>
        </p:txBody>
      </p:sp>
      <p:sp>
        <p:nvSpPr>
          <p:cNvPr id="258" name="Google Shape;258;p22"/>
          <p:cNvSpPr/>
          <p:nvPr/>
        </p:nvSpPr>
        <p:spPr>
          <a:xfrm>
            <a:off x="4357000" y="4215953"/>
            <a:ext cx="668100" cy="456900"/>
          </a:xfrm>
          <a:prstGeom prst="rect">
            <a:avLst/>
          </a:prstGeom>
          <a:solidFill>
            <a:srgbClr val="00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500">
                <a:solidFill>
                  <a:schemeClr val="lt1"/>
                </a:solidFill>
              </a:rPr>
              <a:t>July 15</a:t>
            </a:r>
            <a:endParaRPr b="1" sz="1300">
              <a:solidFill>
                <a:srgbClr val="FFFFFF"/>
              </a:solidFill>
            </a:endParaRPr>
          </a:p>
        </p:txBody>
      </p:sp>
      <p:sp>
        <p:nvSpPr>
          <p:cNvPr id="259" name="Google Shape;259;p22"/>
          <p:cNvSpPr/>
          <p:nvPr/>
        </p:nvSpPr>
        <p:spPr>
          <a:xfrm>
            <a:off x="4357000" y="3165678"/>
            <a:ext cx="668100" cy="456900"/>
          </a:xfrm>
          <a:prstGeom prst="rect">
            <a:avLst/>
          </a:prstGeom>
          <a:solidFill>
            <a:srgbClr val="00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500">
                <a:solidFill>
                  <a:schemeClr val="lt1"/>
                </a:solidFill>
              </a:rPr>
              <a:t>May 27</a:t>
            </a:r>
            <a:endParaRPr b="1" sz="1300">
              <a:solidFill>
                <a:srgbClr val="FFFFFF"/>
              </a:solidFill>
            </a:endParaRPr>
          </a:p>
        </p:txBody>
      </p:sp>
      <p:sp>
        <p:nvSpPr>
          <p:cNvPr id="260" name="Google Shape;260;p22"/>
          <p:cNvSpPr txBox="1"/>
          <p:nvPr/>
        </p:nvSpPr>
        <p:spPr>
          <a:xfrm>
            <a:off x="5069175" y="2624575"/>
            <a:ext cx="3596100" cy="477000"/>
          </a:xfrm>
          <a:prstGeom prst="rect">
            <a:avLst/>
          </a:prstGeom>
          <a:solidFill>
            <a:srgbClr val="FFFFFF"/>
          </a:solidFill>
          <a:ln cap="flat" cmpd="sng" w="19050">
            <a:solidFill>
              <a:srgbClr val="3C78D8"/>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i="1" lang="en" sz="1300">
                <a:solidFill>
                  <a:schemeClr val="dk1"/>
                </a:solidFill>
                <a:latin typeface="Roboto"/>
                <a:ea typeface="Roboto"/>
                <a:cs typeface="Roboto"/>
                <a:sym typeface="Roboto"/>
              </a:rPr>
              <a:t>The Battle of the Lys</a:t>
            </a:r>
            <a:r>
              <a:rPr lang="en" sz="1300">
                <a:solidFill>
                  <a:schemeClr val="dk1"/>
                </a:solidFill>
                <a:latin typeface="Roboto"/>
                <a:ea typeface="Roboto"/>
                <a:cs typeface="Roboto"/>
                <a:sym typeface="Roboto"/>
              </a:rPr>
              <a:t>: Germany’s second Spring Offensive.</a:t>
            </a:r>
            <a:endParaRPr sz="1300">
              <a:solidFill>
                <a:schemeClr val="dk1"/>
              </a:solidFill>
              <a:latin typeface="Roboto"/>
              <a:ea typeface="Roboto"/>
              <a:cs typeface="Roboto"/>
              <a:sym typeface="Roboto"/>
            </a:endParaRPr>
          </a:p>
        </p:txBody>
      </p:sp>
      <p:sp>
        <p:nvSpPr>
          <p:cNvPr id="261" name="Google Shape;261;p22"/>
          <p:cNvSpPr txBox="1"/>
          <p:nvPr/>
        </p:nvSpPr>
        <p:spPr>
          <a:xfrm>
            <a:off x="5069175" y="3164156"/>
            <a:ext cx="3596100" cy="477000"/>
          </a:xfrm>
          <a:prstGeom prst="rect">
            <a:avLst/>
          </a:prstGeom>
          <a:solidFill>
            <a:srgbClr val="FFFFFF"/>
          </a:solidFill>
          <a:ln cap="flat" cmpd="sng" w="19050">
            <a:solidFill>
              <a:srgbClr val="3C78D8"/>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i="1" lang="en" sz="1300">
                <a:solidFill>
                  <a:schemeClr val="dk1"/>
                </a:solidFill>
                <a:latin typeface="Roboto"/>
                <a:ea typeface="Roboto"/>
                <a:cs typeface="Roboto"/>
                <a:sym typeface="Roboto"/>
              </a:rPr>
              <a:t>Third Battle of the Aisne</a:t>
            </a:r>
            <a:r>
              <a:rPr lang="en" sz="1300">
                <a:solidFill>
                  <a:schemeClr val="dk1"/>
                </a:solidFill>
                <a:latin typeface="Roboto"/>
                <a:ea typeface="Roboto"/>
                <a:cs typeface="Roboto"/>
                <a:sym typeface="Roboto"/>
              </a:rPr>
              <a:t>: </a:t>
            </a:r>
            <a:r>
              <a:rPr lang="en" sz="1300">
                <a:solidFill>
                  <a:schemeClr val="dk1"/>
                </a:solidFill>
                <a:latin typeface="Roboto"/>
                <a:ea typeface="Roboto"/>
                <a:cs typeface="Roboto"/>
                <a:sym typeface="Roboto"/>
              </a:rPr>
              <a:t>Germany’s third Spring Offensive.</a:t>
            </a:r>
            <a:endParaRPr sz="1300">
              <a:solidFill>
                <a:schemeClr val="dk1"/>
              </a:solidFill>
              <a:latin typeface="Roboto"/>
              <a:ea typeface="Roboto"/>
              <a:cs typeface="Roboto"/>
              <a:sym typeface="Roboto"/>
            </a:endParaRPr>
          </a:p>
        </p:txBody>
      </p:sp>
      <p:sp>
        <p:nvSpPr>
          <p:cNvPr id="262" name="Google Shape;262;p22"/>
          <p:cNvSpPr txBox="1"/>
          <p:nvPr/>
        </p:nvSpPr>
        <p:spPr>
          <a:xfrm>
            <a:off x="5069175" y="3713826"/>
            <a:ext cx="3596100" cy="477000"/>
          </a:xfrm>
          <a:prstGeom prst="rect">
            <a:avLst/>
          </a:prstGeom>
          <a:solidFill>
            <a:srgbClr val="FFFFFF"/>
          </a:solidFill>
          <a:ln cap="flat" cmpd="sng" w="19050">
            <a:solidFill>
              <a:srgbClr val="3C78D8"/>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i="1" lang="en" sz="1300">
                <a:solidFill>
                  <a:schemeClr val="dk1"/>
                </a:solidFill>
                <a:latin typeface="Roboto"/>
                <a:ea typeface="Roboto"/>
                <a:cs typeface="Roboto"/>
                <a:sym typeface="Roboto"/>
              </a:rPr>
              <a:t>The Battle of Cantigny</a:t>
            </a:r>
            <a:r>
              <a:rPr lang="en" sz="1300">
                <a:solidFill>
                  <a:schemeClr val="dk1"/>
                </a:solidFill>
                <a:latin typeface="Roboto"/>
                <a:ea typeface="Roboto"/>
                <a:cs typeface="Roboto"/>
                <a:sym typeface="Roboto"/>
              </a:rPr>
              <a:t>: America won its first major American offensive.</a:t>
            </a:r>
            <a:endParaRPr sz="1300">
              <a:solidFill>
                <a:schemeClr val="dk1"/>
              </a:solidFill>
              <a:latin typeface="Roboto"/>
              <a:ea typeface="Roboto"/>
              <a:cs typeface="Roboto"/>
              <a:sym typeface="Roboto"/>
            </a:endParaRPr>
          </a:p>
        </p:txBody>
      </p:sp>
      <p:sp>
        <p:nvSpPr>
          <p:cNvPr id="263" name="Google Shape;263;p22"/>
          <p:cNvSpPr txBox="1"/>
          <p:nvPr/>
        </p:nvSpPr>
        <p:spPr>
          <a:xfrm>
            <a:off x="5069175" y="4253408"/>
            <a:ext cx="3596100" cy="477000"/>
          </a:xfrm>
          <a:prstGeom prst="rect">
            <a:avLst/>
          </a:prstGeom>
          <a:solidFill>
            <a:srgbClr val="FFFFFF"/>
          </a:solidFill>
          <a:ln cap="flat" cmpd="sng" w="19050">
            <a:solidFill>
              <a:srgbClr val="3C78D8"/>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i="1" lang="en" sz="1300">
                <a:solidFill>
                  <a:schemeClr val="dk1"/>
                </a:solidFill>
                <a:latin typeface="Roboto"/>
                <a:ea typeface="Roboto"/>
                <a:cs typeface="Roboto"/>
                <a:sym typeface="Roboto"/>
              </a:rPr>
              <a:t>T</a:t>
            </a:r>
            <a:r>
              <a:rPr i="1" lang="en" sz="1300">
                <a:solidFill>
                  <a:schemeClr val="dk1"/>
                </a:solidFill>
                <a:latin typeface="Roboto"/>
                <a:ea typeface="Roboto"/>
                <a:cs typeface="Roboto"/>
                <a:sym typeface="Roboto"/>
              </a:rPr>
              <a:t>he Second Battle of Marne</a:t>
            </a:r>
            <a:r>
              <a:rPr lang="en" sz="1300">
                <a:solidFill>
                  <a:schemeClr val="dk1"/>
                </a:solidFill>
                <a:latin typeface="Roboto"/>
                <a:ea typeface="Roboto"/>
                <a:cs typeface="Roboto"/>
                <a:sym typeface="Roboto"/>
              </a:rPr>
              <a:t>: t</a:t>
            </a:r>
            <a:r>
              <a:rPr lang="en" sz="1300">
                <a:solidFill>
                  <a:schemeClr val="dk1"/>
                </a:solidFill>
                <a:latin typeface="Roboto"/>
                <a:ea typeface="Roboto"/>
                <a:cs typeface="Roboto"/>
                <a:sym typeface="Roboto"/>
              </a:rPr>
              <a:t>he final push of Germany’s Spring Offensive.</a:t>
            </a:r>
            <a:endParaRPr sz="1300">
              <a:solidFill>
                <a:schemeClr val="dk1"/>
              </a:solidFill>
              <a:latin typeface="Roboto"/>
              <a:ea typeface="Roboto"/>
              <a:cs typeface="Roboto"/>
              <a:sym typeface="Roboto"/>
            </a:endParaRPr>
          </a:p>
        </p:txBody>
      </p:sp>
      <p:sp>
        <p:nvSpPr>
          <p:cNvPr id="264" name="Google Shape;264;p22"/>
          <p:cNvSpPr txBox="1"/>
          <p:nvPr/>
        </p:nvSpPr>
        <p:spPr>
          <a:xfrm rot="-5400000">
            <a:off x="3271050" y="3262000"/>
            <a:ext cx="1653600" cy="46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TIMELINE</a:t>
            </a:r>
            <a:endParaRPr b="1" sz="2000">
              <a:latin typeface="Roboto"/>
              <a:ea typeface="Roboto"/>
              <a:cs typeface="Roboto"/>
              <a:sym typeface="Roboto"/>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8" name="Shape 268"/>
        <p:cNvGrpSpPr/>
        <p:nvPr/>
      </p:nvGrpSpPr>
      <p:grpSpPr>
        <a:xfrm>
          <a:off x="0" y="0"/>
          <a:ext cx="0" cy="0"/>
          <a:chOff x="0" y="0"/>
          <a:chExt cx="0" cy="0"/>
        </a:xfrm>
      </p:grpSpPr>
      <p:grpSp>
        <p:nvGrpSpPr>
          <p:cNvPr id="269" name="Google Shape;269;p23"/>
          <p:cNvGrpSpPr/>
          <p:nvPr/>
        </p:nvGrpSpPr>
        <p:grpSpPr>
          <a:xfrm>
            <a:off x="323074" y="443963"/>
            <a:ext cx="837539" cy="601477"/>
            <a:chOff x="1926350" y="995225"/>
            <a:chExt cx="428650" cy="356600"/>
          </a:xfrm>
        </p:grpSpPr>
        <p:sp>
          <p:nvSpPr>
            <p:cNvPr id="270" name="Google Shape;270;p23"/>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p23"/>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p23"/>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p23"/>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74" name="Google Shape;274;p23"/>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275" name="Google Shape;275;p23"/>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latin typeface="Roboto"/>
                <a:ea typeface="Roboto"/>
                <a:cs typeface="Roboto"/>
                <a:sym typeface="Roboto"/>
              </a:rPr>
              <a:t>Military developments in 1918 and their contribution to Germany’s defeat: the Allied advance during The Hundred Days</a:t>
            </a:r>
            <a:endParaRPr b="1" sz="2000">
              <a:solidFill>
                <a:schemeClr val="dk1"/>
              </a:solidFill>
              <a:latin typeface="Roboto"/>
              <a:ea typeface="Roboto"/>
              <a:cs typeface="Roboto"/>
              <a:sym typeface="Roboto"/>
            </a:endParaRPr>
          </a:p>
        </p:txBody>
      </p:sp>
      <p:sp>
        <p:nvSpPr>
          <p:cNvPr id="276" name="Google Shape;276;p23"/>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p23"/>
          <p:cNvSpPr txBox="1"/>
          <p:nvPr/>
        </p:nvSpPr>
        <p:spPr>
          <a:xfrm>
            <a:off x="3958213" y="1355600"/>
            <a:ext cx="2185500" cy="3451500"/>
          </a:xfrm>
          <a:prstGeom prst="rect">
            <a:avLst/>
          </a:prstGeom>
          <a:solidFill>
            <a:srgbClr val="FFFFFF"/>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On August 8, 1918, the </a:t>
            </a:r>
            <a:r>
              <a:rPr b="1" lang="en">
                <a:latin typeface="Roboto"/>
                <a:ea typeface="Roboto"/>
                <a:cs typeface="Roboto"/>
                <a:sym typeface="Roboto"/>
              </a:rPr>
              <a:t>Battle of Amiens</a:t>
            </a:r>
            <a:r>
              <a:rPr lang="en">
                <a:latin typeface="Roboto"/>
                <a:ea typeface="Roboto"/>
                <a:cs typeface="Roboto"/>
                <a:sym typeface="Roboto"/>
              </a:rPr>
              <a:t> marked the beginning of the end. Led by the British Fourth Army, ten Allied divisions of the British, French, and Australian forces went full force with more than 500 tanks. This attack resulted in around 30,000 German casualties. German morale collapsed. General Erich Ludendorff called the day </a:t>
            </a:r>
            <a:r>
              <a:rPr b="1" lang="en">
                <a:latin typeface="Roboto"/>
                <a:ea typeface="Roboto"/>
                <a:cs typeface="Roboto"/>
                <a:sym typeface="Roboto"/>
              </a:rPr>
              <a:t>“The Black Day of the German Army.”</a:t>
            </a:r>
            <a:endParaRPr b="1">
              <a:latin typeface="Roboto"/>
              <a:ea typeface="Roboto"/>
              <a:cs typeface="Roboto"/>
              <a:sym typeface="Roboto"/>
            </a:endParaRPr>
          </a:p>
        </p:txBody>
      </p:sp>
      <p:sp>
        <p:nvSpPr>
          <p:cNvPr id="278" name="Google Shape;278;p23"/>
          <p:cNvSpPr txBox="1"/>
          <p:nvPr/>
        </p:nvSpPr>
        <p:spPr>
          <a:xfrm>
            <a:off x="386350" y="1814275"/>
            <a:ext cx="3455700" cy="1753800"/>
          </a:xfrm>
          <a:prstGeom prst="rect">
            <a:avLst/>
          </a:prstGeom>
          <a:noFill/>
          <a:ln cap="flat" cmpd="sng" w="19050">
            <a:solidFill>
              <a:srgbClr val="0000FF"/>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Roboto"/>
                <a:ea typeface="Roboto"/>
                <a:cs typeface="Roboto"/>
                <a:sym typeface="Roboto"/>
              </a:rPr>
              <a:t>The ultimate offensive that happened in the First World War was The Hundred Days Offensive. After the Germans had made impressive gains with their offensive, the Allies rallied and launched a series of successful offensives against the Germans.</a:t>
            </a:r>
            <a:endParaRPr sz="1500">
              <a:latin typeface="Roboto"/>
              <a:ea typeface="Roboto"/>
              <a:cs typeface="Roboto"/>
              <a:sym typeface="Roboto"/>
            </a:endParaRPr>
          </a:p>
        </p:txBody>
      </p:sp>
      <p:sp>
        <p:nvSpPr>
          <p:cNvPr id="279" name="Google Shape;279;p23"/>
          <p:cNvSpPr txBox="1"/>
          <p:nvPr/>
        </p:nvSpPr>
        <p:spPr>
          <a:xfrm>
            <a:off x="386350" y="1355600"/>
            <a:ext cx="2662200" cy="393600"/>
          </a:xfrm>
          <a:prstGeom prst="rect">
            <a:avLst/>
          </a:prstGeom>
          <a:solidFill>
            <a:srgbClr val="A4C2F4"/>
          </a:solidFill>
          <a:ln cap="flat" cmpd="sng" w="19050">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i="1" lang="en" sz="1500">
                <a:latin typeface="Roboto"/>
                <a:ea typeface="Roboto"/>
                <a:cs typeface="Roboto"/>
                <a:sym typeface="Roboto"/>
              </a:rPr>
              <a:t>The Hundred Days</a:t>
            </a:r>
            <a:r>
              <a:rPr b="1" i="1" lang="en" sz="1500">
                <a:latin typeface="Roboto"/>
                <a:ea typeface="Roboto"/>
                <a:cs typeface="Roboto"/>
                <a:sym typeface="Roboto"/>
              </a:rPr>
              <a:t> Offensive</a:t>
            </a:r>
            <a:endParaRPr b="1" i="1" sz="1500">
              <a:latin typeface="Roboto"/>
              <a:ea typeface="Roboto"/>
              <a:cs typeface="Roboto"/>
              <a:sym typeface="Roboto"/>
            </a:endParaRPr>
          </a:p>
        </p:txBody>
      </p:sp>
      <p:pic>
        <p:nvPicPr>
          <p:cNvPr id="280" name="Google Shape;280;p23"/>
          <p:cNvPicPr preferRelativeResize="0"/>
          <p:nvPr/>
        </p:nvPicPr>
        <p:blipFill>
          <a:blip r:embed="rId3">
            <a:alphaModFix/>
          </a:blip>
          <a:stretch>
            <a:fillRect/>
          </a:stretch>
        </p:blipFill>
        <p:spPr>
          <a:xfrm>
            <a:off x="323075" y="3633150"/>
            <a:ext cx="3518974" cy="1235475"/>
          </a:xfrm>
          <a:prstGeom prst="rect">
            <a:avLst/>
          </a:prstGeom>
          <a:noFill/>
          <a:ln>
            <a:noFill/>
          </a:ln>
        </p:spPr>
      </p:pic>
      <p:pic>
        <p:nvPicPr>
          <p:cNvPr id="281" name="Google Shape;281;p23"/>
          <p:cNvPicPr preferRelativeResize="0"/>
          <p:nvPr/>
        </p:nvPicPr>
        <p:blipFill>
          <a:blip r:embed="rId4">
            <a:alphaModFix/>
          </a:blip>
          <a:stretch>
            <a:fillRect/>
          </a:stretch>
        </p:blipFill>
        <p:spPr>
          <a:xfrm>
            <a:off x="6259875" y="979875"/>
            <a:ext cx="2579325" cy="1822725"/>
          </a:xfrm>
          <a:prstGeom prst="rect">
            <a:avLst/>
          </a:prstGeom>
          <a:noFill/>
          <a:ln cap="flat" cmpd="sng" w="19050">
            <a:solidFill>
              <a:srgbClr val="0000FF"/>
            </a:solidFill>
            <a:prstDash val="solid"/>
            <a:round/>
            <a:headEnd len="sm" w="sm" type="none"/>
            <a:tailEnd len="sm" w="sm" type="none"/>
          </a:ln>
        </p:spPr>
      </p:pic>
      <p:sp>
        <p:nvSpPr>
          <p:cNvPr id="282" name="Google Shape;282;p23"/>
          <p:cNvSpPr txBox="1"/>
          <p:nvPr/>
        </p:nvSpPr>
        <p:spPr>
          <a:xfrm>
            <a:off x="6214300" y="2847400"/>
            <a:ext cx="2662200" cy="344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Taken in Somme on 1 September 1918</a:t>
            </a:r>
            <a:endParaRPr b="1" i="1" sz="1000">
              <a:solidFill>
                <a:srgbClr val="FFFFFF"/>
              </a:solidFill>
              <a:highlight>
                <a:srgbClr val="0000FF"/>
              </a:highlight>
              <a:latin typeface="Roboto"/>
              <a:ea typeface="Roboto"/>
              <a:cs typeface="Roboto"/>
              <a:sym typeface="Roboto"/>
            </a:endParaRPr>
          </a:p>
        </p:txBody>
      </p:sp>
      <p:sp>
        <p:nvSpPr>
          <p:cNvPr id="283" name="Google Shape;283;p23"/>
          <p:cNvSpPr txBox="1"/>
          <p:nvPr/>
        </p:nvSpPr>
        <p:spPr>
          <a:xfrm>
            <a:off x="6310500" y="3192100"/>
            <a:ext cx="2017200" cy="1614900"/>
          </a:xfrm>
          <a:prstGeom prst="rect">
            <a:avLst/>
          </a:prstGeom>
          <a:solidFill>
            <a:srgbClr val="FFFFFF"/>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On August 10th, the Germans pulled back from their occupation and went back to their stable defensive line: the Hindenburg Line.</a:t>
            </a:r>
            <a:endParaRPr>
              <a:latin typeface="Roboto"/>
              <a:ea typeface="Roboto"/>
              <a:cs typeface="Roboto"/>
              <a:sym typeface="Roboto"/>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7" name="Shape 287"/>
        <p:cNvGrpSpPr/>
        <p:nvPr/>
      </p:nvGrpSpPr>
      <p:grpSpPr>
        <a:xfrm>
          <a:off x="0" y="0"/>
          <a:ext cx="0" cy="0"/>
          <a:chOff x="0" y="0"/>
          <a:chExt cx="0" cy="0"/>
        </a:xfrm>
      </p:grpSpPr>
      <p:grpSp>
        <p:nvGrpSpPr>
          <p:cNvPr id="288" name="Google Shape;288;p24"/>
          <p:cNvGrpSpPr/>
          <p:nvPr/>
        </p:nvGrpSpPr>
        <p:grpSpPr>
          <a:xfrm>
            <a:off x="323074" y="443963"/>
            <a:ext cx="837539" cy="601477"/>
            <a:chOff x="1926350" y="995225"/>
            <a:chExt cx="428650" cy="356600"/>
          </a:xfrm>
        </p:grpSpPr>
        <p:sp>
          <p:nvSpPr>
            <p:cNvPr id="289" name="Google Shape;289;p24"/>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24"/>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p24"/>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24"/>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93" name="Google Shape;293;p24"/>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294" name="Google Shape;294;p24"/>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latin typeface="Roboto"/>
                <a:ea typeface="Roboto"/>
                <a:cs typeface="Roboto"/>
                <a:sym typeface="Roboto"/>
              </a:rPr>
              <a:t>Military developments in 1918 and their contribution to Germany’s defeat: the Allied advance during The Hundred Days</a:t>
            </a:r>
            <a:endParaRPr b="1" sz="2000">
              <a:solidFill>
                <a:schemeClr val="dk1"/>
              </a:solidFill>
              <a:latin typeface="Roboto"/>
              <a:ea typeface="Roboto"/>
              <a:cs typeface="Roboto"/>
              <a:sym typeface="Roboto"/>
            </a:endParaRPr>
          </a:p>
        </p:txBody>
      </p:sp>
      <p:sp>
        <p:nvSpPr>
          <p:cNvPr id="295" name="Google Shape;295;p24"/>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p24"/>
          <p:cNvSpPr txBox="1"/>
          <p:nvPr/>
        </p:nvSpPr>
        <p:spPr>
          <a:xfrm>
            <a:off x="323075" y="1281204"/>
            <a:ext cx="4157100" cy="753300"/>
          </a:xfrm>
          <a:prstGeom prst="rect">
            <a:avLst/>
          </a:prstGeom>
          <a:solidFill>
            <a:srgbClr val="FFFFFF"/>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a:latin typeface="Roboto"/>
                <a:ea typeface="Roboto"/>
                <a:cs typeface="Roboto"/>
                <a:sym typeface="Roboto"/>
              </a:rPr>
              <a:t>Germany’s fallback was caused by the Allies launching multiple offensives on the Western Front.</a:t>
            </a:r>
            <a:endParaRPr>
              <a:latin typeface="Roboto"/>
              <a:ea typeface="Roboto"/>
              <a:cs typeface="Roboto"/>
              <a:sym typeface="Roboto"/>
            </a:endParaRPr>
          </a:p>
        </p:txBody>
      </p:sp>
      <p:pic>
        <p:nvPicPr>
          <p:cNvPr id="297" name="Google Shape;297;p24"/>
          <p:cNvPicPr preferRelativeResize="0"/>
          <p:nvPr/>
        </p:nvPicPr>
        <p:blipFill>
          <a:blip r:embed="rId3">
            <a:alphaModFix/>
          </a:blip>
          <a:stretch>
            <a:fillRect/>
          </a:stretch>
        </p:blipFill>
        <p:spPr>
          <a:xfrm>
            <a:off x="4747300" y="1365725"/>
            <a:ext cx="3869250" cy="2386949"/>
          </a:xfrm>
          <a:prstGeom prst="rect">
            <a:avLst/>
          </a:prstGeom>
          <a:noFill/>
          <a:ln cap="flat" cmpd="sng" w="19050">
            <a:solidFill>
              <a:srgbClr val="0000FF"/>
            </a:solidFill>
            <a:prstDash val="solid"/>
            <a:round/>
            <a:headEnd len="sm" w="sm" type="none"/>
            <a:tailEnd len="sm" w="sm" type="none"/>
          </a:ln>
        </p:spPr>
      </p:pic>
      <p:sp>
        <p:nvSpPr>
          <p:cNvPr id="298" name="Google Shape;298;p24"/>
          <p:cNvSpPr txBox="1"/>
          <p:nvPr/>
        </p:nvSpPr>
        <p:spPr>
          <a:xfrm>
            <a:off x="5414573" y="3752674"/>
            <a:ext cx="2534700" cy="278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Photo of Canadian troops in a ditch </a:t>
            </a:r>
            <a:endParaRPr b="1" i="1" sz="1000">
              <a:solidFill>
                <a:srgbClr val="FFFFFF"/>
              </a:solidFill>
              <a:highlight>
                <a:srgbClr val="0000FF"/>
              </a:highlight>
              <a:latin typeface="Roboto"/>
              <a:ea typeface="Roboto"/>
              <a:cs typeface="Roboto"/>
              <a:sym typeface="Roboto"/>
            </a:endParaRPr>
          </a:p>
        </p:txBody>
      </p:sp>
      <p:sp>
        <p:nvSpPr>
          <p:cNvPr id="299" name="Google Shape;299;p24"/>
          <p:cNvSpPr/>
          <p:nvPr/>
        </p:nvSpPr>
        <p:spPr>
          <a:xfrm rot="5400000">
            <a:off x="-381456" y="3424498"/>
            <a:ext cx="2747400" cy="212700"/>
          </a:xfrm>
          <a:prstGeom prst="rightArrow">
            <a:avLst>
              <a:gd fmla="val 50000" name="adj1"/>
              <a:gd fmla="val 50000" name="adj2"/>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300"/>
          </a:p>
        </p:txBody>
      </p:sp>
      <p:sp>
        <p:nvSpPr>
          <p:cNvPr id="300" name="Google Shape;300;p24"/>
          <p:cNvSpPr/>
          <p:nvPr/>
        </p:nvSpPr>
        <p:spPr>
          <a:xfrm>
            <a:off x="699058" y="2083479"/>
            <a:ext cx="586500" cy="565500"/>
          </a:xfrm>
          <a:prstGeom prst="rect">
            <a:avLst/>
          </a:prstGeom>
          <a:solidFill>
            <a:srgbClr val="00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300">
                <a:solidFill>
                  <a:srgbClr val="FFFFFF"/>
                </a:solidFill>
              </a:rPr>
              <a:t>Aug 21</a:t>
            </a:r>
            <a:endParaRPr b="1" sz="1300">
              <a:solidFill>
                <a:srgbClr val="FFFFFF"/>
              </a:solidFill>
            </a:endParaRPr>
          </a:p>
        </p:txBody>
      </p:sp>
      <p:sp>
        <p:nvSpPr>
          <p:cNvPr id="301" name="Google Shape;301;p24"/>
          <p:cNvSpPr/>
          <p:nvPr/>
        </p:nvSpPr>
        <p:spPr>
          <a:xfrm>
            <a:off x="699031" y="3380720"/>
            <a:ext cx="586500" cy="565500"/>
          </a:xfrm>
          <a:prstGeom prst="rect">
            <a:avLst/>
          </a:prstGeom>
          <a:solidFill>
            <a:srgbClr val="00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300">
                <a:solidFill>
                  <a:schemeClr val="lt1"/>
                </a:solidFill>
              </a:rPr>
              <a:t>Sep 19</a:t>
            </a:r>
            <a:endParaRPr b="1" sz="1300">
              <a:solidFill>
                <a:srgbClr val="FFFFFF"/>
              </a:solidFill>
            </a:endParaRPr>
          </a:p>
        </p:txBody>
      </p:sp>
      <p:sp>
        <p:nvSpPr>
          <p:cNvPr id="302" name="Google Shape;302;p24"/>
          <p:cNvSpPr/>
          <p:nvPr/>
        </p:nvSpPr>
        <p:spPr>
          <a:xfrm>
            <a:off x="699031" y="4030786"/>
            <a:ext cx="586500" cy="565500"/>
          </a:xfrm>
          <a:prstGeom prst="rect">
            <a:avLst/>
          </a:prstGeom>
          <a:solidFill>
            <a:srgbClr val="00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300">
                <a:solidFill>
                  <a:schemeClr val="lt1"/>
                </a:solidFill>
              </a:rPr>
              <a:t>Sep 26</a:t>
            </a:r>
            <a:endParaRPr b="1" sz="1300">
              <a:solidFill>
                <a:srgbClr val="FFFFFF"/>
              </a:solidFill>
            </a:endParaRPr>
          </a:p>
        </p:txBody>
      </p:sp>
      <p:sp>
        <p:nvSpPr>
          <p:cNvPr id="303" name="Google Shape;303;p24"/>
          <p:cNvSpPr/>
          <p:nvPr/>
        </p:nvSpPr>
        <p:spPr>
          <a:xfrm>
            <a:off x="699031" y="2730654"/>
            <a:ext cx="586500" cy="565500"/>
          </a:xfrm>
          <a:prstGeom prst="rect">
            <a:avLst/>
          </a:prstGeom>
          <a:solidFill>
            <a:srgbClr val="00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300">
                <a:solidFill>
                  <a:schemeClr val="lt1"/>
                </a:solidFill>
              </a:rPr>
              <a:t>Sep 15</a:t>
            </a:r>
            <a:endParaRPr b="1" sz="1300">
              <a:solidFill>
                <a:srgbClr val="FFFFFF"/>
              </a:solidFill>
            </a:endParaRPr>
          </a:p>
        </p:txBody>
      </p:sp>
      <p:sp>
        <p:nvSpPr>
          <p:cNvPr id="304" name="Google Shape;304;p24"/>
          <p:cNvSpPr txBox="1"/>
          <p:nvPr/>
        </p:nvSpPr>
        <p:spPr>
          <a:xfrm>
            <a:off x="1324070" y="2060825"/>
            <a:ext cx="3156000" cy="590400"/>
          </a:xfrm>
          <a:prstGeom prst="rect">
            <a:avLst/>
          </a:prstGeom>
          <a:solidFill>
            <a:srgbClr val="FFFFFF"/>
          </a:solidFill>
          <a:ln cap="flat" cmpd="sng" w="19050">
            <a:solidFill>
              <a:srgbClr val="3C78D8"/>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i="1" lang="en" sz="1300">
                <a:solidFill>
                  <a:schemeClr val="dk1"/>
                </a:solidFill>
                <a:latin typeface="Roboto"/>
                <a:ea typeface="Roboto"/>
                <a:cs typeface="Roboto"/>
                <a:sym typeface="Roboto"/>
              </a:rPr>
              <a:t>Battle of Albert </a:t>
            </a:r>
            <a:r>
              <a:rPr lang="en" sz="1300">
                <a:solidFill>
                  <a:schemeClr val="dk1"/>
                </a:solidFill>
                <a:latin typeface="Roboto"/>
                <a:ea typeface="Roboto"/>
                <a:cs typeface="Roboto"/>
                <a:sym typeface="Roboto"/>
              </a:rPr>
              <a:t>was launched by the British and Dominion forces</a:t>
            </a:r>
            <a:endParaRPr sz="1300">
              <a:solidFill>
                <a:schemeClr val="dk1"/>
              </a:solidFill>
              <a:latin typeface="Roboto"/>
              <a:ea typeface="Roboto"/>
              <a:cs typeface="Roboto"/>
              <a:sym typeface="Roboto"/>
            </a:endParaRPr>
          </a:p>
        </p:txBody>
      </p:sp>
      <p:sp>
        <p:nvSpPr>
          <p:cNvPr id="305" name="Google Shape;305;p24"/>
          <p:cNvSpPr txBox="1"/>
          <p:nvPr/>
        </p:nvSpPr>
        <p:spPr>
          <a:xfrm>
            <a:off x="1324070" y="2728771"/>
            <a:ext cx="3156000" cy="590400"/>
          </a:xfrm>
          <a:prstGeom prst="rect">
            <a:avLst/>
          </a:prstGeom>
          <a:solidFill>
            <a:srgbClr val="FFFFFF"/>
          </a:solidFill>
          <a:ln cap="flat" cmpd="sng" w="19050">
            <a:solidFill>
              <a:srgbClr val="3C78D8"/>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i="1" lang="en" sz="1300">
                <a:solidFill>
                  <a:schemeClr val="dk1"/>
                </a:solidFill>
                <a:latin typeface="Roboto"/>
                <a:ea typeface="Roboto"/>
                <a:cs typeface="Roboto"/>
                <a:sym typeface="Roboto"/>
              </a:rPr>
              <a:t>The Vardar Offensive</a:t>
            </a:r>
            <a:r>
              <a:rPr i="1" lang="en" sz="1300">
                <a:solidFill>
                  <a:schemeClr val="dk1"/>
                </a:solidFill>
                <a:latin typeface="Roboto"/>
                <a:ea typeface="Roboto"/>
                <a:cs typeface="Roboto"/>
                <a:sym typeface="Roboto"/>
              </a:rPr>
              <a:t> </a:t>
            </a:r>
            <a:r>
              <a:rPr lang="en" sz="1300">
                <a:solidFill>
                  <a:schemeClr val="dk1"/>
                </a:solidFill>
                <a:latin typeface="Roboto"/>
                <a:ea typeface="Roboto"/>
                <a:cs typeface="Roboto"/>
                <a:sym typeface="Roboto"/>
              </a:rPr>
              <a:t>against Bulgarian forces until Bulgaria signed an armistice</a:t>
            </a:r>
            <a:endParaRPr sz="1300">
              <a:solidFill>
                <a:schemeClr val="dk1"/>
              </a:solidFill>
              <a:latin typeface="Roboto"/>
              <a:ea typeface="Roboto"/>
              <a:cs typeface="Roboto"/>
              <a:sym typeface="Roboto"/>
            </a:endParaRPr>
          </a:p>
        </p:txBody>
      </p:sp>
      <p:sp>
        <p:nvSpPr>
          <p:cNvPr id="306" name="Google Shape;306;p24"/>
          <p:cNvSpPr txBox="1"/>
          <p:nvPr/>
        </p:nvSpPr>
        <p:spPr>
          <a:xfrm>
            <a:off x="1324075" y="3409199"/>
            <a:ext cx="3156000" cy="673500"/>
          </a:xfrm>
          <a:prstGeom prst="rect">
            <a:avLst/>
          </a:prstGeom>
          <a:solidFill>
            <a:srgbClr val="FFFFFF"/>
          </a:solidFill>
          <a:ln cap="flat" cmpd="sng" w="19050">
            <a:solidFill>
              <a:srgbClr val="3C78D8"/>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300">
                <a:solidFill>
                  <a:schemeClr val="dk1"/>
                </a:solidFill>
                <a:latin typeface="Roboto"/>
                <a:ea typeface="Roboto"/>
                <a:cs typeface="Roboto"/>
                <a:sym typeface="Roboto"/>
              </a:rPr>
              <a:t>The British launched </a:t>
            </a:r>
            <a:r>
              <a:rPr lang="en" sz="1300">
                <a:solidFill>
                  <a:schemeClr val="dk1"/>
                </a:solidFill>
                <a:latin typeface="Roboto"/>
                <a:ea typeface="Roboto"/>
                <a:cs typeface="Roboto"/>
                <a:sym typeface="Roboto"/>
              </a:rPr>
              <a:t>the Battle of Megiddo </a:t>
            </a:r>
            <a:r>
              <a:rPr lang="en" sz="1300">
                <a:solidFill>
                  <a:schemeClr val="dk1"/>
                </a:solidFill>
                <a:latin typeface="Roboto"/>
                <a:ea typeface="Roboto"/>
                <a:cs typeface="Roboto"/>
                <a:sym typeface="Roboto"/>
              </a:rPr>
              <a:t>against Turkish forces in Palestine</a:t>
            </a:r>
            <a:endParaRPr sz="1300">
              <a:solidFill>
                <a:schemeClr val="dk1"/>
              </a:solidFill>
              <a:latin typeface="Roboto"/>
              <a:ea typeface="Roboto"/>
              <a:cs typeface="Roboto"/>
              <a:sym typeface="Roboto"/>
            </a:endParaRPr>
          </a:p>
        </p:txBody>
      </p:sp>
      <p:sp>
        <p:nvSpPr>
          <p:cNvPr id="307" name="Google Shape;307;p24"/>
          <p:cNvSpPr txBox="1"/>
          <p:nvPr/>
        </p:nvSpPr>
        <p:spPr>
          <a:xfrm>
            <a:off x="1324075" y="4171200"/>
            <a:ext cx="6951300" cy="590400"/>
          </a:xfrm>
          <a:prstGeom prst="rect">
            <a:avLst/>
          </a:prstGeom>
          <a:solidFill>
            <a:srgbClr val="FFFFFF"/>
          </a:solidFill>
          <a:ln cap="flat" cmpd="sng" w="19050">
            <a:solidFill>
              <a:srgbClr val="3C78D8"/>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300">
                <a:solidFill>
                  <a:schemeClr val="dk1"/>
                </a:solidFill>
                <a:latin typeface="Roboto"/>
                <a:ea typeface="Roboto"/>
                <a:cs typeface="Roboto"/>
                <a:sym typeface="Roboto"/>
              </a:rPr>
              <a:t>The last Franco-American campaign called the </a:t>
            </a:r>
            <a:r>
              <a:rPr i="1" lang="en" sz="1300">
                <a:solidFill>
                  <a:schemeClr val="dk1"/>
                </a:solidFill>
                <a:latin typeface="Roboto"/>
                <a:ea typeface="Roboto"/>
                <a:cs typeface="Roboto"/>
                <a:sym typeface="Roboto"/>
              </a:rPr>
              <a:t>Meuse-Argonne offensive</a:t>
            </a:r>
            <a:r>
              <a:rPr lang="en" sz="1300">
                <a:solidFill>
                  <a:schemeClr val="dk1"/>
                </a:solidFill>
                <a:latin typeface="Roboto"/>
                <a:ea typeface="Roboto"/>
                <a:cs typeface="Roboto"/>
                <a:sym typeface="Roboto"/>
              </a:rPr>
              <a:t> began. Corporal Alvin York was captured along with 132 German prisoners, which he became known for.</a:t>
            </a:r>
            <a:endParaRPr sz="1300">
              <a:solidFill>
                <a:schemeClr val="dk1"/>
              </a:solidFill>
              <a:latin typeface="Roboto"/>
              <a:ea typeface="Roboto"/>
              <a:cs typeface="Roboto"/>
              <a:sym typeface="Roboto"/>
            </a:endParaRPr>
          </a:p>
        </p:txBody>
      </p:sp>
      <p:sp>
        <p:nvSpPr>
          <p:cNvPr id="308" name="Google Shape;308;p24"/>
          <p:cNvSpPr txBox="1"/>
          <p:nvPr/>
        </p:nvSpPr>
        <p:spPr>
          <a:xfrm rot="-5400000">
            <a:off x="-894950" y="3124778"/>
            <a:ext cx="2733000" cy="41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500">
                <a:latin typeface="Roboto"/>
                <a:ea typeface="Roboto"/>
                <a:cs typeface="Roboto"/>
                <a:sym typeface="Roboto"/>
              </a:rPr>
              <a:t>HUNDRED DAYS OFFENSIVE</a:t>
            </a:r>
            <a:endParaRPr b="1" sz="1500">
              <a:latin typeface="Roboto"/>
              <a:ea typeface="Roboto"/>
              <a:cs typeface="Roboto"/>
              <a:sym typeface="Roboto"/>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2" name="Shape 312"/>
        <p:cNvGrpSpPr/>
        <p:nvPr/>
      </p:nvGrpSpPr>
      <p:grpSpPr>
        <a:xfrm>
          <a:off x="0" y="0"/>
          <a:ext cx="0" cy="0"/>
          <a:chOff x="0" y="0"/>
          <a:chExt cx="0" cy="0"/>
        </a:xfrm>
      </p:grpSpPr>
      <p:grpSp>
        <p:nvGrpSpPr>
          <p:cNvPr id="313" name="Google Shape;313;p25"/>
          <p:cNvGrpSpPr/>
          <p:nvPr/>
        </p:nvGrpSpPr>
        <p:grpSpPr>
          <a:xfrm>
            <a:off x="323074" y="443963"/>
            <a:ext cx="837539" cy="601477"/>
            <a:chOff x="1926350" y="995225"/>
            <a:chExt cx="428650" cy="356600"/>
          </a:xfrm>
        </p:grpSpPr>
        <p:sp>
          <p:nvSpPr>
            <p:cNvPr id="314" name="Google Shape;314;p25"/>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25"/>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25"/>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p25"/>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18" name="Google Shape;318;p25"/>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319" name="Google Shape;319;p25"/>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latin typeface="Roboto"/>
                <a:ea typeface="Roboto"/>
                <a:cs typeface="Roboto"/>
                <a:sym typeface="Roboto"/>
              </a:rPr>
              <a:t>Germany surrenders: impact of the blockade, abdication of the Kaiser and the armistice</a:t>
            </a:r>
            <a:endParaRPr b="1" sz="2000">
              <a:latin typeface="Roboto"/>
              <a:ea typeface="Roboto"/>
              <a:cs typeface="Roboto"/>
              <a:sym typeface="Roboto"/>
            </a:endParaRPr>
          </a:p>
        </p:txBody>
      </p:sp>
      <p:sp>
        <p:nvSpPr>
          <p:cNvPr id="320" name="Google Shape;320;p25"/>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p25"/>
          <p:cNvSpPr txBox="1"/>
          <p:nvPr/>
        </p:nvSpPr>
        <p:spPr>
          <a:xfrm>
            <a:off x="2877425" y="1110900"/>
            <a:ext cx="3818100" cy="3636300"/>
          </a:xfrm>
          <a:prstGeom prst="rect">
            <a:avLst/>
          </a:prstGeom>
          <a:solidFill>
            <a:srgbClr val="FFFFFF"/>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Germany inched closer and closer towards retreat. Military defence was failing and the public’s confidence in the Kaiser was disappearing. The Kaiser abdicated and Prince Maximilian of Baden took charge as Chancellor of Germany. Under the new government, the Chancellor began negotiating with the Allies. President Woodrow Wilson wanted parliamentary control over the German military. On November 9, Philipp Scheidemann declared Germany a republic. The Kaiser and other hereditary leaders renounced their thrones. Wilhelm fled to the Netherlands where he remained in exile. Imperial Germany was replaced by the</a:t>
            </a:r>
            <a:r>
              <a:rPr b="1" lang="en">
                <a:latin typeface="Roboto"/>
                <a:ea typeface="Roboto"/>
                <a:cs typeface="Roboto"/>
                <a:sym typeface="Roboto"/>
              </a:rPr>
              <a:t> Weimar Republic</a:t>
            </a:r>
            <a:r>
              <a:rPr lang="en">
                <a:latin typeface="Roboto"/>
                <a:ea typeface="Roboto"/>
                <a:cs typeface="Roboto"/>
                <a:sym typeface="Roboto"/>
              </a:rPr>
              <a:t>.</a:t>
            </a:r>
            <a:endParaRPr>
              <a:latin typeface="Roboto"/>
              <a:ea typeface="Roboto"/>
              <a:cs typeface="Roboto"/>
              <a:sym typeface="Roboto"/>
            </a:endParaRPr>
          </a:p>
        </p:txBody>
      </p:sp>
      <p:pic>
        <p:nvPicPr>
          <p:cNvPr id="322" name="Google Shape;322;p25"/>
          <p:cNvPicPr preferRelativeResize="0"/>
          <p:nvPr/>
        </p:nvPicPr>
        <p:blipFill>
          <a:blip r:embed="rId3">
            <a:alphaModFix/>
          </a:blip>
          <a:stretch>
            <a:fillRect/>
          </a:stretch>
        </p:blipFill>
        <p:spPr>
          <a:xfrm>
            <a:off x="441400" y="1134663"/>
            <a:ext cx="2285626" cy="2874175"/>
          </a:xfrm>
          <a:prstGeom prst="rect">
            <a:avLst/>
          </a:prstGeom>
          <a:noFill/>
          <a:ln cap="flat" cmpd="sng" w="19050">
            <a:solidFill>
              <a:srgbClr val="0000FF"/>
            </a:solidFill>
            <a:prstDash val="solid"/>
            <a:round/>
            <a:headEnd len="sm" w="sm" type="none"/>
            <a:tailEnd len="sm" w="sm" type="none"/>
          </a:ln>
        </p:spPr>
      </p:pic>
      <p:sp>
        <p:nvSpPr>
          <p:cNvPr id="323" name="Google Shape;323;p25"/>
          <p:cNvSpPr txBox="1"/>
          <p:nvPr/>
        </p:nvSpPr>
        <p:spPr>
          <a:xfrm>
            <a:off x="405175" y="4098050"/>
            <a:ext cx="2322000" cy="468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Philipp </a:t>
            </a:r>
            <a:r>
              <a:rPr b="1" i="1" lang="en" sz="1000">
                <a:solidFill>
                  <a:srgbClr val="FFFFFF"/>
                </a:solidFill>
                <a:highlight>
                  <a:srgbClr val="0000FF"/>
                </a:highlight>
                <a:latin typeface="Roboto"/>
                <a:ea typeface="Roboto"/>
                <a:cs typeface="Roboto"/>
                <a:sym typeface="Roboto"/>
              </a:rPr>
              <a:t>Scheidemann’s</a:t>
            </a:r>
            <a:r>
              <a:rPr b="1" i="1" lang="en" sz="1000">
                <a:solidFill>
                  <a:srgbClr val="FFFFFF"/>
                </a:solidFill>
                <a:highlight>
                  <a:srgbClr val="0000FF"/>
                </a:highlight>
                <a:latin typeface="Roboto"/>
                <a:ea typeface="Roboto"/>
                <a:cs typeface="Roboto"/>
                <a:sym typeface="Roboto"/>
              </a:rPr>
              <a:t> proclamation on the Reichstag balcony </a:t>
            </a:r>
            <a:endParaRPr b="1" i="1" sz="1000">
              <a:solidFill>
                <a:srgbClr val="FFFFFF"/>
              </a:solidFill>
              <a:highlight>
                <a:srgbClr val="0000FF"/>
              </a:highlight>
              <a:latin typeface="Roboto"/>
              <a:ea typeface="Roboto"/>
              <a:cs typeface="Roboto"/>
              <a:sym typeface="Roboto"/>
            </a:endParaRPr>
          </a:p>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(November 9, 1918)</a:t>
            </a:r>
            <a:endParaRPr b="1" i="1" sz="1000">
              <a:solidFill>
                <a:srgbClr val="FFFFFF"/>
              </a:solidFill>
              <a:highlight>
                <a:srgbClr val="0000FF"/>
              </a:highlight>
              <a:latin typeface="Roboto"/>
              <a:ea typeface="Roboto"/>
              <a:cs typeface="Roboto"/>
              <a:sym typeface="Roboto"/>
            </a:endParaRPr>
          </a:p>
        </p:txBody>
      </p:sp>
      <p:pic>
        <p:nvPicPr>
          <p:cNvPr id="324" name="Google Shape;324;p25"/>
          <p:cNvPicPr preferRelativeResize="0"/>
          <p:nvPr/>
        </p:nvPicPr>
        <p:blipFill>
          <a:blip r:embed="rId4">
            <a:alphaModFix/>
          </a:blip>
          <a:stretch>
            <a:fillRect/>
          </a:stretch>
        </p:blipFill>
        <p:spPr>
          <a:xfrm>
            <a:off x="6768713" y="979875"/>
            <a:ext cx="2143675" cy="270630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8" name="Shape 328"/>
        <p:cNvGrpSpPr/>
        <p:nvPr/>
      </p:nvGrpSpPr>
      <p:grpSpPr>
        <a:xfrm>
          <a:off x="0" y="0"/>
          <a:ext cx="0" cy="0"/>
          <a:chOff x="0" y="0"/>
          <a:chExt cx="0" cy="0"/>
        </a:xfrm>
      </p:grpSpPr>
      <p:grpSp>
        <p:nvGrpSpPr>
          <p:cNvPr id="329" name="Google Shape;329;p26"/>
          <p:cNvGrpSpPr/>
          <p:nvPr/>
        </p:nvGrpSpPr>
        <p:grpSpPr>
          <a:xfrm>
            <a:off x="323074" y="443963"/>
            <a:ext cx="837539" cy="601477"/>
            <a:chOff x="1926350" y="995225"/>
            <a:chExt cx="428650" cy="356600"/>
          </a:xfrm>
        </p:grpSpPr>
        <p:sp>
          <p:nvSpPr>
            <p:cNvPr id="330" name="Google Shape;330;p26"/>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26"/>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p26"/>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26"/>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34" name="Google Shape;334;p26"/>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335" name="Google Shape;335;p26"/>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latin typeface="Roboto"/>
                <a:ea typeface="Roboto"/>
                <a:cs typeface="Roboto"/>
                <a:sym typeface="Roboto"/>
              </a:rPr>
              <a:t>Germany surrenders: impact of the blockade, abdication of the Kaiser and the armistice</a:t>
            </a:r>
            <a:endParaRPr b="1" sz="2000">
              <a:latin typeface="Roboto"/>
              <a:ea typeface="Roboto"/>
              <a:cs typeface="Roboto"/>
              <a:sym typeface="Roboto"/>
            </a:endParaRPr>
          </a:p>
        </p:txBody>
      </p:sp>
      <p:sp>
        <p:nvSpPr>
          <p:cNvPr id="336" name="Google Shape;336;p26"/>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26"/>
          <p:cNvSpPr txBox="1"/>
          <p:nvPr/>
        </p:nvSpPr>
        <p:spPr>
          <a:xfrm>
            <a:off x="5717543" y="3541080"/>
            <a:ext cx="2622600" cy="454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Men of US 64th Regiment, 7th Infantry Division, celebrate the news of the Armistice, 11 November 1918</a:t>
            </a:r>
            <a:endParaRPr b="1" i="1" sz="1000">
              <a:solidFill>
                <a:srgbClr val="FFFFFF"/>
              </a:solidFill>
              <a:highlight>
                <a:srgbClr val="0000FF"/>
              </a:highlight>
              <a:latin typeface="Roboto"/>
              <a:ea typeface="Roboto"/>
              <a:cs typeface="Roboto"/>
              <a:sym typeface="Roboto"/>
            </a:endParaRPr>
          </a:p>
        </p:txBody>
      </p:sp>
      <p:pic>
        <p:nvPicPr>
          <p:cNvPr id="338" name="Google Shape;338;p26"/>
          <p:cNvPicPr preferRelativeResize="0"/>
          <p:nvPr/>
        </p:nvPicPr>
        <p:blipFill>
          <a:blip r:embed="rId3">
            <a:alphaModFix/>
          </a:blip>
          <a:stretch>
            <a:fillRect/>
          </a:stretch>
        </p:blipFill>
        <p:spPr>
          <a:xfrm>
            <a:off x="5016025" y="1008975"/>
            <a:ext cx="3860474" cy="2476815"/>
          </a:xfrm>
          <a:prstGeom prst="rect">
            <a:avLst/>
          </a:prstGeom>
          <a:noFill/>
          <a:ln cap="flat" cmpd="sng" w="19050">
            <a:solidFill>
              <a:srgbClr val="0000FF"/>
            </a:solidFill>
            <a:prstDash val="solid"/>
            <a:round/>
            <a:headEnd len="sm" w="sm" type="none"/>
            <a:tailEnd len="sm" w="sm" type="none"/>
          </a:ln>
        </p:spPr>
      </p:pic>
      <p:sp>
        <p:nvSpPr>
          <p:cNvPr id="339" name="Google Shape;339;p26"/>
          <p:cNvSpPr txBox="1"/>
          <p:nvPr/>
        </p:nvSpPr>
        <p:spPr>
          <a:xfrm>
            <a:off x="323075" y="1101250"/>
            <a:ext cx="4583700" cy="1812300"/>
          </a:xfrm>
          <a:prstGeom prst="rect">
            <a:avLst/>
          </a:prstGeom>
          <a:solidFill>
            <a:srgbClr val="FFFFFF"/>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chemeClr val="dk1"/>
                </a:solidFill>
                <a:latin typeface="Roboto"/>
                <a:ea typeface="Roboto"/>
                <a:cs typeface="Roboto"/>
                <a:sym typeface="Roboto"/>
              </a:rPr>
              <a:t>O</a:t>
            </a:r>
            <a:r>
              <a:rPr lang="en">
                <a:solidFill>
                  <a:schemeClr val="dk1"/>
                </a:solidFill>
                <a:latin typeface="Roboto"/>
                <a:ea typeface="Roboto"/>
                <a:cs typeface="Roboto"/>
                <a:sym typeface="Roboto"/>
              </a:rPr>
              <a:t>n November 11, 1918, </a:t>
            </a:r>
            <a:r>
              <a:rPr lang="en">
                <a:latin typeface="Roboto"/>
                <a:ea typeface="Roboto"/>
                <a:cs typeface="Roboto"/>
                <a:sym typeface="Roboto"/>
              </a:rPr>
              <a:t>the Germans signed the Armistice of Compiègne, which ended the battles on the Western Front. The armistice gave the ultimate victory to the Allies and defeat for Germany despite the absence of a formal retreat. It was only six months later when negotiations at the Paris Peace Conference and a peace treaty completely concluded the war. This treaty was called the</a:t>
            </a:r>
            <a:r>
              <a:rPr b="1" lang="en">
                <a:latin typeface="Roboto"/>
                <a:ea typeface="Roboto"/>
                <a:cs typeface="Roboto"/>
                <a:sym typeface="Roboto"/>
              </a:rPr>
              <a:t> Treaty of Versailles.</a:t>
            </a:r>
            <a:endParaRPr b="1">
              <a:latin typeface="Roboto"/>
              <a:ea typeface="Roboto"/>
              <a:cs typeface="Roboto"/>
              <a:sym typeface="Roboto"/>
            </a:endParaRPr>
          </a:p>
        </p:txBody>
      </p:sp>
      <p:pic>
        <p:nvPicPr>
          <p:cNvPr id="340" name="Google Shape;340;p26"/>
          <p:cNvPicPr preferRelativeResize="0"/>
          <p:nvPr/>
        </p:nvPicPr>
        <p:blipFill>
          <a:blip r:embed="rId4">
            <a:alphaModFix/>
          </a:blip>
          <a:stretch>
            <a:fillRect/>
          </a:stretch>
        </p:blipFill>
        <p:spPr>
          <a:xfrm>
            <a:off x="323075" y="2993650"/>
            <a:ext cx="2403730" cy="1845051"/>
          </a:xfrm>
          <a:prstGeom prst="rect">
            <a:avLst/>
          </a:prstGeom>
          <a:noFill/>
          <a:ln cap="flat" cmpd="sng" w="19050">
            <a:solidFill>
              <a:schemeClr val="dk2"/>
            </a:solidFill>
            <a:prstDash val="solid"/>
            <a:round/>
            <a:headEnd len="sm" w="sm" type="none"/>
            <a:tailEnd len="sm" w="sm" type="none"/>
          </a:ln>
        </p:spPr>
      </p:pic>
      <p:sp>
        <p:nvSpPr>
          <p:cNvPr id="341" name="Google Shape;341;p26"/>
          <p:cNvSpPr txBox="1"/>
          <p:nvPr/>
        </p:nvSpPr>
        <p:spPr>
          <a:xfrm>
            <a:off x="2772724" y="2915025"/>
            <a:ext cx="2185500" cy="454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The heads of the four Allied Powers at the Paris Peace Conference</a:t>
            </a:r>
            <a:endParaRPr b="1" i="1" sz="1000">
              <a:solidFill>
                <a:srgbClr val="FFFFFF"/>
              </a:solidFill>
              <a:highlight>
                <a:srgbClr val="0000FF"/>
              </a:highlight>
              <a:latin typeface="Roboto"/>
              <a:ea typeface="Roboto"/>
              <a:cs typeface="Roboto"/>
              <a:sym typeface="Roboto"/>
            </a:endParaRPr>
          </a:p>
        </p:txBody>
      </p:sp>
      <p:pic>
        <p:nvPicPr>
          <p:cNvPr id="342" name="Google Shape;342;p26"/>
          <p:cNvPicPr preferRelativeResize="0"/>
          <p:nvPr/>
        </p:nvPicPr>
        <p:blipFill>
          <a:blip r:embed="rId5">
            <a:alphaModFix/>
          </a:blip>
          <a:stretch>
            <a:fillRect/>
          </a:stretch>
        </p:blipFill>
        <p:spPr>
          <a:xfrm>
            <a:off x="3022575" y="3411000"/>
            <a:ext cx="1021225" cy="137755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6" name="Shape 346"/>
        <p:cNvGrpSpPr/>
        <p:nvPr/>
      </p:nvGrpSpPr>
      <p:grpSpPr>
        <a:xfrm>
          <a:off x="0" y="0"/>
          <a:ext cx="0" cy="0"/>
          <a:chOff x="0" y="0"/>
          <a:chExt cx="0" cy="0"/>
        </a:xfrm>
      </p:grpSpPr>
      <p:grpSp>
        <p:nvGrpSpPr>
          <p:cNvPr id="347" name="Google Shape;347;p27"/>
          <p:cNvGrpSpPr/>
          <p:nvPr/>
        </p:nvGrpSpPr>
        <p:grpSpPr>
          <a:xfrm>
            <a:off x="323074" y="443963"/>
            <a:ext cx="837539" cy="601477"/>
            <a:chOff x="1926350" y="995225"/>
            <a:chExt cx="428650" cy="356600"/>
          </a:xfrm>
        </p:grpSpPr>
        <p:sp>
          <p:nvSpPr>
            <p:cNvPr id="348" name="Google Shape;348;p27"/>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p27"/>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p27"/>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p27"/>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52" name="Google Shape;352;p27"/>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353" name="Google Shape;353;p27"/>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2000">
                <a:solidFill>
                  <a:schemeClr val="dk1"/>
                </a:solidFill>
                <a:latin typeface="Roboto"/>
                <a:ea typeface="Roboto"/>
                <a:cs typeface="Roboto"/>
                <a:sym typeface="Roboto"/>
              </a:rPr>
              <a:t>Germany surrenders: the contribution of Haig and Foch to Germany’s defeat</a:t>
            </a:r>
            <a:endParaRPr b="1" sz="2000">
              <a:solidFill>
                <a:schemeClr val="dk1"/>
              </a:solidFill>
              <a:latin typeface="Roboto"/>
              <a:ea typeface="Roboto"/>
              <a:cs typeface="Roboto"/>
              <a:sym typeface="Roboto"/>
            </a:endParaRPr>
          </a:p>
        </p:txBody>
      </p:sp>
      <p:sp>
        <p:nvSpPr>
          <p:cNvPr id="354" name="Google Shape;354;p27"/>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55" name="Google Shape;355;p27"/>
          <p:cNvPicPr preferRelativeResize="0"/>
          <p:nvPr/>
        </p:nvPicPr>
        <p:blipFill>
          <a:blip r:embed="rId3">
            <a:alphaModFix/>
          </a:blip>
          <a:stretch>
            <a:fillRect/>
          </a:stretch>
        </p:blipFill>
        <p:spPr>
          <a:xfrm>
            <a:off x="6465925" y="959100"/>
            <a:ext cx="2410576" cy="3073811"/>
          </a:xfrm>
          <a:prstGeom prst="rect">
            <a:avLst/>
          </a:prstGeom>
          <a:noFill/>
          <a:ln>
            <a:noFill/>
          </a:ln>
        </p:spPr>
      </p:pic>
      <p:pic>
        <p:nvPicPr>
          <p:cNvPr id="356" name="Google Shape;356;p27"/>
          <p:cNvPicPr preferRelativeResize="0"/>
          <p:nvPr/>
        </p:nvPicPr>
        <p:blipFill rotWithShape="1">
          <a:blip r:embed="rId4">
            <a:alphaModFix/>
          </a:blip>
          <a:srcRect b="42612" l="34916" r="8938" t="5250"/>
          <a:stretch/>
        </p:blipFill>
        <p:spPr>
          <a:xfrm>
            <a:off x="361900" y="1107200"/>
            <a:ext cx="2352525" cy="3125425"/>
          </a:xfrm>
          <a:prstGeom prst="rect">
            <a:avLst/>
          </a:prstGeom>
          <a:noFill/>
          <a:ln>
            <a:noFill/>
          </a:ln>
        </p:spPr>
      </p:pic>
      <p:sp>
        <p:nvSpPr>
          <p:cNvPr id="357" name="Google Shape;357;p27"/>
          <p:cNvSpPr txBox="1"/>
          <p:nvPr/>
        </p:nvSpPr>
        <p:spPr>
          <a:xfrm>
            <a:off x="361899" y="4294375"/>
            <a:ext cx="2352600" cy="454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Portrait of Field Marshal Douglas Haig</a:t>
            </a:r>
            <a:endParaRPr b="1" i="1" sz="1000">
              <a:solidFill>
                <a:srgbClr val="FFFFFF"/>
              </a:solidFill>
              <a:highlight>
                <a:srgbClr val="0000FF"/>
              </a:highlight>
              <a:latin typeface="Roboto"/>
              <a:ea typeface="Roboto"/>
              <a:cs typeface="Roboto"/>
              <a:sym typeface="Roboto"/>
            </a:endParaRPr>
          </a:p>
        </p:txBody>
      </p:sp>
      <p:sp>
        <p:nvSpPr>
          <p:cNvPr id="358" name="Google Shape;358;p27"/>
          <p:cNvSpPr txBox="1"/>
          <p:nvPr/>
        </p:nvSpPr>
        <p:spPr>
          <a:xfrm>
            <a:off x="6567871" y="4032900"/>
            <a:ext cx="2206800" cy="433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Marshal Ferdinand Jean Marie Foch</a:t>
            </a:r>
            <a:endParaRPr b="1" i="1" sz="1000">
              <a:solidFill>
                <a:srgbClr val="FFFFFF"/>
              </a:solidFill>
              <a:highlight>
                <a:srgbClr val="0000FF"/>
              </a:highlight>
              <a:latin typeface="Roboto"/>
              <a:ea typeface="Roboto"/>
              <a:cs typeface="Roboto"/>
              <a:sym typeface="Roboto"/>
            </a:endParaRPr>
          </a:p>
        </p:txBody>
      </p:sp>
      <p:sp>
        <p:nvSpPr>
          <p:cNvPr id="359" name="Google Shape;359;p27"/>
          <p:cNvSpPr/>
          <p:nvPr/>
        </p:nvSpPr>
        <p:spPr>
          <a:xfrm>
            <a:off x="2714500" y="1121650"/>
            <a:ext cx="3640200" cy="3326100"/>
          </a:xfrm>
          <a:prstGeom prst="leftArrowCallout">
            <a:avLst>
              <a:gd fmla="val 14258" name="adj1"/>
              <a:gd fmla="val 15080" name="adj2"/>
              <a:gd fmla="val 6903" name="adj3"/>
              <a:gd fmla="val 85494" name="adj4"/>
            </a:avLst>
          </a:prstGeom>
          <a:solidFill>
            <a:srgbClr val="FFFFFF"/>
          </a:solidFill>
          <a:ln cap="flat" cmpd="sng" w="19050">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a:t>Douglas Haig </a:t>
            </a:r>
            <a:r>
              <a:rPr lang="en"/>
              <a:t>became Commander-in-Chief of the British Army in December 2015. He became a controversial figure when he ordered the Somme offensive, which caused 60,000 British casualties on the first day - the highest recorded ever. When he launched the Battle of Passchendaele, it succeeded in weakening the German army to its defeat in 1918. During the Hundred Days Offensive, Haig was in command of the Allied forces leading them to a series of victories against the German army, which resulted in the war’s conclusion.</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3" name="Shape 363"/>
        <p:cNvGrpSpPr/>
        <p:nvPr/>
      </p:nvGrpSpPr>
      <p:grpSpPr>
        <a:xfrm>
          <a:off x="0" y="0"/>
          <a:ext cx="0" cy="0"/>
          <a:chOff x="0" y="0"/>
          <a:chExt cx="0" cy="0"/>
        </a:xfrm>
      </p:grpSpPr>
      <p:grpSp>
        <p:nvGrpSpPr>
          <p:cNvPr id="364" name="Google Shape;364;p28"/>
          <p:cNvGrpSpPr/>
          <p:nvPr/>
        </p:nvGrpSpPr>
        <p:grpSpPr>
          <a:xfrm>
            <a:off x="323074" y="443963"/>
            <a:ext cx="837539" cy="601477"/>
            <a:chOff x="1926350" y="995225"/>
            <a:chExt cx="428650" cy="356600"/>
          </a:xfrm>
        </p:grpSpPr>
        <p:sp>
          <p:nvSpPr>
            <p:cNvPr id="365" name="Google Shape;365;p28"/>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p28"/>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p28"/>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p28"/>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69" name="Google Shape;369;p28"/>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370" name="Google Shape;370;p28"/>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2000">
                <a:solidFill>
                  <a:schemeClr val="dk1"/>
                </a:solidFill>
                <a:latin typeface="Roboto"/>
                <a:ea typeface="Roboto"/>
                <a:cs typeface="Roboto"/>
                <a:sym typeface="Roboto"/>
              </a:rPr>
              <a:t>Germany surrenders: the contribution of Haig and Foch to Germany’s defeat</a:t>
            </a:r>
            <a:endParaRPr b="1" sz="2000">
              <a:solidFill>
                <a:schemeClr val="dk1"/>
              </a:solidFill>
              <a:latin typeface="Roboto"/>
              <a:ea typeface="Roboto"/>
              <a:cs typeface="Roboto"/>
              <a:sym typeface="Roboto"/>
            </a:endParaRPr>
          </a:p>
        </p:txBody>
      </p:sp>
      <p:sp>
        <p:nvSpPr>
          <p:cNvPr id="371" name="Google Shape;371;p28"/>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72" name="Google Shape;372;p28"/>
          <p:cNvPicPr preferRelativeResize="0"/>
          <p:nvPr/>
        </p:nvPicPr>
        <p:blipFill>
          <a:blip r:embed="rId3">
            <a:alphaModFix/>
          </a:blip>
          <a:stretch>
            <a:fillRect/>
          </a:stretch>
        </p:blipFill>
        <p:spPr>
          <a:xfrm>
            <a:off x="6465925" y="959100"/>
            <a:ext cx="2410576" cy="3073811"/>
          </a:xfrm>
          <a:prstGeom prst="rect">
            <a:avLst/>
          </a:prstGeom>
          <a:noFill/>
          <a:ln>
            <a:noFill/>
          </a:ln>
        </p:spPr>
      </p:pic>
      <p:pic>
        <p:nvPicPr>
          <p:cNvPr id="373" name="Google Shape;373;p28"/>
          <p:cNvPicPr preferRelativeResize="0"/>
          <p:nvPr/>
        </p:nvPicPr>
        <p:blipFill rotWithShape="1">
          <a:blip r:embed="rId4">
            <a:alphaModFix/>
          </a:blip>
          <a:srcRect b="42612" l="34916" r="8938" t="5250"/>
          <a:stretch/>
        </p:blipFill>
        <p:spPr>
          <a:xfrm>
            <a:off x="361900" y="1107200"/>
            <a:ext cx="2352525" cy="3125425"/>
          </a:xfrm>
          <a:prstGeom prst="rect">
            <a:avLst/>
          </a:prstGeom>
          <a:noFill/>
          <a:ln>
            <a:noFill/>
          </a:ln>
        </p:spPr>
      </p:pic>
      <p:sp>
        <p:nvSpPr>
          <p:cNvPr id="374" name="Google Shape;374;p28"/>
          <p:cNvSpPr txBox="1"/>
          <p:nvPr/>
        </p:nvSpPr>
        <p:spPr>
          <a:xfrm>
            <a:off x="361899" y="4294375"/>
            <a:ext cx="2352600" cy="454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Portrait of Field Marshal Douglas Haig</a:t>
            </a:r>
            <a:endParaRPr b="1" i="1" sz="1000">
              <a:solidFill>
                <a:srgbClr val="FFFFFF"/>
              </a:solidFill>
              <a:highlight>
                <a:srgbClr val="0000FF"/>
              </a:highlight>
              <a:latin typeface="Roboto"/>
              <a:ea typeface="Roboto"/>
              <a:cs typeface="Roboto"/>
              <a:sym typeface="Roboto"/>
            </a:endParaRPr>
          </a:p>
        </p:txBody>
      </p:sp>
      <p:sp>
        <p:nvSpPr>
          <p:cNvPr id="375" name="Google Shape;375;p28"/>
          <p:cNvSpPr txBox="1"/>
          <p:nvPr/>
        </p:nvSpPr>
        <p:spPr>
          <a:xfrm>
            <a:off x="6567871" y="4032900"/>
            <a:ext cx="2206800" cy="433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Marshal Ferdinand Jean Marie Foch</a:t>
            </a:r>
            <a:endParaRPr b="1" i="1" sz="1000">
              <a:solidFill>
                <a:srgbClr val="FFFFFF"/>
              </a:solidFill>
              <a:highlight>
                <a:srgbClr val="0000FF"/>
              </a:highlight>
              <a:latin typeface="Roboto"/>
              <a:ea typeface="Roboto"/>
              <a:cs typeface="Roboto"/>
              <a:sym typeface="Roboto"/>
            </a:endParaRPr>
          </a:p>
        </p:txBody>
      </p:sp>
      <p:sp>
        <p:nvSpPr>
          <p:cNvPr id="376" name="Google Shape;376;p28"/>
          <p:cNvSpPr/>
          <p:nvPr/>
        </p:nvSpPr>
        <p:spPr>
          <a:xfrm>
            <a:off x="2804925" y="1107200"/>
            <a:ext cx="3588000" cy="3187200"/>
          </a:xfrm>
          <a:prstGeom prst="rightArrowCallout">
            <a:avLst>
              <a:gd fmla="val 10064" name="adj1"/>
              <a:gd fmla="val 13190" name="adj2"/>
              <a:gd fmla="val 10448" name="adj3"/>
              <a:gd fmla="val 84964" name="adj4"/>
            </a:avLst>
          </a:prstGeom>
          <a:solidFill>
            <a:srgbClr val="FFFFFF"/>
          </a:solidFill>
          <a:ln cap="flat" cmpd="sng" w="19050">
            <a:solidFill>
              <a:srgbClr val="00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t>Marshal </a:t>
            </a:r>
            <a:r>
              <a:rPr b="1" lang="en"/>
              <a:t>Ferdinand Foch</a:t>
            </a:r>
            <a:r>
              <a:rPr lang="en"/>
              <a:t> was the notable commander of the French troops. He rose to leadership after being a key figure in the First Battle of the Marne. He demonstrated an outstanding ability to work with leaders of the Allied Powers. In March 1918, he became the overall commander of the Western Front. Under his leadership, the defeat of the German Spring Offensive and the victory of Allied offensives led to the end of the First World War.</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0" name="Shape 380"/>
        <p:cNvGrpSpPr/>
        <p:nvPr/>
      </p:nvGrpSpPr>
      <p:grpSpPr>
        <a:xfrm>
          <a:off x="0" y="0"/>
          <a:ext cx="0" cy="0"/>
          <a:chOff x="0" y="0"/>
          <a:chExt cx="0" cy="0"/>
        </a:xfrm>
      </p:grpSpPr>
      <p:grpSp>
        <p:nvGrpSpPr>
          <p:cNvPr id="381" name="Google Shape;381;p29"/>
          <p:cNvGrpSpPr/>
          <p:nvPr/>
        </p:nvGrpSpPr>
        <p:grpSpPr>
          <a:xfrm>
            <a:off x="323074" y="443963"/>
            <a:ext cx="837539" cy="601477"/>
            <a:chOff x="1926350" y="995225"/>
            <a:chExt cx="428650" cy="356600"/>
          </a:xfrm>
        </p:grpSpPr>
        <p:sp>
          <p:nvSpPr>
            <p:cNvPr id="382" name="Google Shape;382;p29"/>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p29"/>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4" name="Google Shape;384;p29"/>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 name="Google Shape;385;p29"/>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86" name="Google Shape;386;p29"/>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387" name="Google Shape;387;p29"/>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2000">
                <a:solidFill>
                  <a:schemeClr val="dk1"/>
                </a:solidFill>
                <a:latin typeface="Roboto"/>
                <a:ea typeface="Roboto"/>
                <a:cs typeface="Roboto"/>
                <a:sym typeface="Roboto"/>
              </a:rPr>
              <a:t>Germany surrenders: the contribution of Haig and Foch to Germany’s defeat</a:t>
            </a:r>
            <a:endParaRPr b="1" sz="2000">
              <a:solidFill>
                <a:schemeClr val="dk1"/>
              </a:solidFill>
              <a:latin typeface="Roboto"/>
              <a:ea typeface="Roboto"/>
              <a:cs typeface="Roboto"/>
              <a:sym typeface="Roboto"/>
            </a:endParaRPr>
          </a:p>
          <a:p>
            <a:pPr indent="0" lvl="0" marL="0" rtl="0" algn="l">
              <a:spcBef>
                <a:spcPts val="0"/>
              </a:spcBef>
              <a:spcAft>
                <a:spcPts val="0"/>
              </a:spcAft>
              <a:buNone/>
            </a:pPr>
            <a:r>
              <a:t/>
            </a:r>
            <a:endParaRPr b="1" sz="2000">
              <a:solidFill>
                <a:schemeClr val="dk1"/>
              </a:solidFill>
              <a:latin typeface="Roboto"/>
              <a:ea typeface="Roboto"/>
              <a:cs typeface="Roboto"/>
              <a:sym typeface="Roboto"/>
            </a:endParaRPr>
          </a:p>
        </p:txBody>
      </p:sp>
      <p:sp>
        <p:nvSpPr>
          <p:cNvPr id="388" name="Google Shape;388;p29"/>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89" name="Google Shape;389;p29"/>
          <p:cNvPicPr preferRelativeResize="0"/>
          <p:nvPr/>
        </p:nvPicPr>
        <p:blipFill>
          <a:blip r:embed="rId3">
            <a:alphaModFix/>
          </a:blip>
          <a:stretch>
            <a:fillRect/>
          </a:stretch>
        </p:blipFill>
        <p:spPr>
          <a:xfrm>
            <a:off x="3488450" y="1201725"/>
            <a:ext cx="4962900" cy="3072849"/>
          </a:xfrm>
          <a:prstGeom prst="rect">
            <a:avLst/>
          </a:prstGeom>
          <a:noFill/>
          <a:ln cap="flat" cmpd="sng" w="19050">
            <a:solidFill>
              <a:srgbClr val="0000FF"/>
            </a:solidFill>
            <a:prstDash val="solid"/>
            <a:round/>
            <a:headEnd len="sm" w="sm" type="none"/>
            <a:tailEnd len="sm" w="sm" type="none"/>
          </a:ln>
        </p:spPr>
      </p:pic>
      <p:sp>
        <p:nvSpPr>
          <p:cNvPr id="390" name="Google Shape;390;p29"/>
          <p:cNvSpPr txBox="1"/>
          <p:nvPr/>
        </p:nvSpPr>
        <p:spPr>
          <a:xfrm>
            <a:off x="3488451" y="4330400"/>
            <a:ext cx="4962900" cy="267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British 55th Division soldiers blinded by tear gas during the Battle of Estaires, 10 April 1918</a:t>
            </a:r>
            <a:endParaRPr b="1" i="1" sz="1000">
              <a:solidFill>
                <a:srgbClr val="FFFFFF"/>
              </a:solidFill>
              <a:highlight>
                <a:srgbClr val="0000FF"/>
              </a:highlight>
              <a:latin typeface="Roboto"/>
              <a:ea typeface="Roboto"/>
              <a:cs typeface="Roboto"/>
              <a:sym typeface="Roboto"/>
            </a:endParaRPr>
          </a:p>
        </p:txBody>
      </p:sp>
      <p:pic>
        <p:nvPicPr>
          <p:cNvPr id="391" name="Google Shape;391;p29"/>
          <p:cNvPicPr preferRelativeResize="0"/>
          <p:nvPr/>
        </p:nvPicPr>
        <p:blipFill>
          <a:blip r:embed="rId4">
            <a:alphaModFix/>
          </a:blip>
          <a:stretch>
            <a:fillRect/>
          </a:stretch>
        </p:blipFill>
        <p:spPr>
          <a:xfrm>
            <a:off x="1022400" y="1277925"/>
            <a:ext cx="2132025" cy="2812699"/>
          </a:xfrm>
          <a:prstGeom prst="rect">
            <a:avLst/>
          </a:prstGeom>
          <a:noFill/>
          <a:ln cap="flat" cmpd="sng" w="19050">
            <a:solidFill>
              <a:srgbClr val="0000FF"/>
            </a:solidFill>
            <a:prstDash val="solid"/>
            <a:round/>
            <a:headEnd len="sm" w="sm" type="none"/>
            <a:tailEnd len="sm" w="sm" type="none"/>
          </a:ln>
        </p:spPr>
      </p:pic>
      <p:sp>
        <p:nvSpPr>
          <p:cNvPr id="392" name="Google Shape;392;p29"/>
          <p:cNvSpPr txBox="1"/>
          <p:nvPr/>
        </p:nvSpPr>
        <p:spPr>
          <a:xfrm>
            <a:off x="597825" y="4174375"/>
            <a:ext cx="2652600" cy="267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Ferdinand Foch, second from right, pictured outside the carriage in Compiègne after agreeing to the armistice that ended the war there.</a:t>
            </a:r>
            <a:endParaRPr b="1" i="1" sz="1000">
              <a:solidFill>
                <a:srgbClr val="FFFFFF"/>
              </a:solidFill>
              <a:highlight>
                <a:srgbClr val="0000FF"/>
              </a:highlight>
              <a:latin typeface="Roboto"/>
              <a:ea typeface="Roboto"/>
              <a:cs typeface="Roboto"/>
              <a:sym typeface="Roboto"/>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6" name="Shape 396"/>
        <p:cNvGrpSpPr/>
        <p:nvPr/>
      </p:nvGrpSpPr>
      <p:grpSpPr>
        <a:xfrm>
          <a:off x="0" y="0"/>
          <a:ext cx="0" cy="0"/>
          <a:chOff x="0" y="0"/>
          <a:chExt cx="0" cy="0"/>
        </a:xfrm>
      </p:grpSpPr>
      <p:sp>
        <p:nvSpPr>
          <p:cNvPr id="397" name="Google Shape;397;p30"/>
          <p:cNvSpPr/>
          <p:nvPr/>
        </p:nvSpPr>
        <p:spPr>
          <a:xfrm>
            <a:off x="5876800" y="1198700"/>
            <a:ext cx="2190600" cy="3675300"/>
          </a:xfrm>
          <a:prstGeom prst="foldedCorner">
            <a:avLst>
              <a:gd fmla="val 16667" name="adj"/>
            </a:avLst>
          </a:prstGeom>
          <a:solidFill>
            <a:schemeClr val="lt1"/>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8" name="Google Shape;398;p30"/>
          <p:cNvSpPr txBox="1"/>
          <p:nvPr>
            <p:ph idx="12" type="sldNum"/>
          </p:nvPr>
        </p:nvSpPr>
        <p:spPr>
          <a:xfrm>
            <a:off x="8346474" y="26072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99" name="Google Shape;399;p30"/>
          <p:cNvSpPr txBox="1"/>
          <p:nvPr/>
        </p:nvSpPr>
        <p:spPr>
          <a:xfrm>
            <a:off x="1197575" y="494650"/>
            <a:ext cx="23415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Glossary of Terms</a:t>
            </a:r>
            <a:endParaRPr b="1" sz="2000">
              <a:latin typeface="Roboto"/>
              <a:ea typeface="Roboto"/>
              <a:cs typeface="Roboto"/>
              <a:sym typeface="Roboto"/>
            </a:endParaRPr>
          </a:p>
        </p:txBody>
      </p:sp>
      <p:sp>
        <p:nvSpPr>
          <p:cNvPr id="400" name="Google Shape;400;p30"/>
          <p:cNvSpPr/>
          <p:nvPr/>
        </p:nvSpPr>
        <p:spPr>
          <a:xfrm>
            <a:off x="3539200" y="618375"/>
            <a:ext cx="5470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1" name="Google Shape;401;p30"/>
          <p:cNvSpPr/>
          <p:nvPr/>
        </p:nvSpPr>
        <p:spPr>
          <a:xfrm>
            <a:off x="318798" y="321830"/>
            <a:ext cx="878656" cy="802184"/>
          </a:xfrm>
          <a:custGeom>
            <a:rect b="b" l="l" r="r" t="t"/>
            <a:pathLst>
              <a:path extrusionOk="0" h="16071" w="16072">
                <a:moveTo>
                  <a:pt x="8036" y="0"/>
                </a:moveTo>
                <a:lnTo>
                  <a:pt x="7938" y="24"/>
                </a:lnTo>
                <a:lnTo>
                  <a:pt x="7792" y="98"/>
                </a:lnTo>
                <a:lnTo>
                  <a:pt x="7328" y="366"/>
                </a:lnTo>
                <a:lnTo>
                  <a:pt x="7059" y="537"/>
                </a:lnTo>
                <a:lnTo>
                  <a:pt x="6766" y="757"/>
                </a:lnTo>
                <a:lnTo>
                  <a:pt x="6448" y="977"/>
                </a:lnTo>
                <a:lnTo>
                  <a:pt x="6155" y="1246"/>
                </a:lnTo>
                <a:lnTo>
                  <a:pt x="5887" y="1514"/>
                </a:lnTo>
                <a:lnTo>
                  <a:pt x="5643" y="1807"/>
                </a:lnTo>
                <a:lnTo>
                  <a:pt x="5447" y="2100"/>
                </a:lnTo>
                <a:lnTo>
                  <a:pt x="5374" y="2247"/>
                </a:lnTo>
                <a:lnTo>
                  <a:pt x="5325" y="2418"/>
                </a:lnTo>
                <a:lnTo>
                  <a:pt x="5276" y="2564"/>
                </a:lnTo>
                <a:lnTo>
                  <a:pt x="5252" y="2711"/>
                </a:lnTo>
                <a:lnTo>
                  <a:pt x="5252" y="2858"/>
                </a:lnTo>
                <a:lnTo>
                  <a:pt x="5276" y="3029"/>
                </a:lnTo>
                <a:lnTo>
                  <a:pt x="5325" y="3175"/>
                </a:lnTo>
                <a:lnTo>
                  <a:pt x="5398" y="3322"/>
                </a:lnTo>
                <a:lnTo>
                  <a:pt x="5496" y="3468"/>
                </a:lnTo>
                <a:lnTo>
                  <a:pt x="5618" y="3615"/>
                </a:lnTo>
                <a:lnTo>
                  <a:pt x="5814" y="3761"/>
                </a:lnTo>
                <a:lnTo>
                  <a:pt x="6009" y="3859"/>
                </a:lnTo>
                <a:lnTo>
                  <a:pt x="6204" y="3957"/>
                </a:lnTo>
                <a:lnTo>
                  <a:pt x="6424" y="4005"/>
                </a:lnTo>
                <a:lnTo>
                  <a:pt x="6644" y="4054"/>
                </a:lnTo>
                <a:lnTo>
                  <a:pt x="6864" y="4152"/>
                </a:lnTo>
                <a:lnTo>
                  <a:pt x="7059" y="4250"/>
                </a:lnTo>
                <a:lnTo>
                  <a:pt x="7254" y="4421"/>
                </a:lnTo>
                <a:lnTo>
                  <a:pt x="7425" y="4616"/>
                </a:lnTo>
                <a:lnTo>
                  <a:pt x="7523" y="4836"/>
                </a:lnTo>
                <a:lnTo>
                  <a:pt x="7596" y="5080"/>
                </a:lnTo>
                <a:lnTo>
                  <a:pt x="7621" y="5373"/>
                </a:lnTo>
                <a:lnTo>
                  <a:pt x="7596" y="5569"/>
                </a:lnTo>
                <a:lnTo>
                  <a:pt x="7572" y="5788"/>
                </a:lnTo>
                <a:lnTo>
                  <a:pt x="7499" y="5984"/>
                </a:lnTo>
                <a:lnTo>
                  <a:pt x="7425" y="6179"/>
                </a:lnTo>
                <a:lnTo>
                  <a:pt x="7328" y="6374"/>
                </a:lnTo>
                <a:lnTo>
                  <a:pt x="7206" y="6570"/>
                </a:lnTo>
                <a:lnTo>
                  <a:pt x="7059" y="6741"/>
                </a:lnTo>
                <a:lnTo>
                  <a:pt x="6913" y="6912"/>
                </a:lnTo>
                <a:lnTo>
                  <a:pt x="6742" y="7058"/>
                </a:lnTo>
                <a:lnTo>
                  <a:pt x="6571" y="7205"/>
                </a:lnTo>
                <a:lnTo>
                  <a:pt x="6400" y="7303"/>
                </a:lnTo>
                <a:lnTo>
                  <a:pt x="6204" y="7425"/>
                </a:lnTo>
                <a:lnTo>
                  <a:pt x="6009" y="7498"/>
                </a:lnTo>
                <a:lnTo>
                  <a:pt x="5789" y="7571"/>
                </a:lnTo>
                <a:lnTo>
                  <a:pt x="5569" y="7596"/>
                </a:lnTo>
                <a:lnTo>
                  <a:pt x="5374" y="7620"/>
                </a:lnTo>
                <a:lnTo>
                  <a:pt x="5105" y="7596"/>
                </a:lnTo>
                <a:lnTo>
                  <a:pt x="4861" y="7522"/>
                </a:lnTo>
                <a:lnTo>
                  <a:pt x="4617" y="7425"/>
                </a:lnTo>
                <a:lnTo>
                  <a:pt x="4421" y="7254"/>
                </a:lnTo>
                <a:lnTo>
                  <a:pt x="4250" y="7058"/>
                </a:lnTo>
                <a:lnTo>
                  <a:pt x="4128" y="6839"/>
                </a:lnTo>
                <a:lnTo>
                  <a:pt x="4055" y="6619"/>
                </a:lnTo>
                <a:lnTo>
                  <a:pt x="3982" y="6399"/>
                </a:lnTo>
                <a:lnTo>
                  <a:pt x="3933" y="6204"/>
                </a:lnTo>
                <a:lnTo>
                  <a:pt x="3860" y="6008"/>
                </a:lnTo>
                <a:lnTo>
                  <a:pt x="3762" y="5813"/>
                </a:lnTo>
                <a:lnTo>
                  <a:pt x="3615" y="5617"/>
                </a:lnTo>
                <a:lnTo>
                  <a:pt x="3469" y="5495"/>
                </a:lnTo>
                <a:lnTo>
                  <a:pt x="3322" y="5398"/>
                </a:lnTo>
                <a:lnTo>
                  <a:pt x="3176" y="5324"/>
                </a:lnTo>
                <a:lnTo>
                  <a:pt x="3029" y="5275"/>
                </a:lnTo>
                <a:lnTo>
                  <a:pt x="2858" y="5251"/>
                </a:lnTo>
                <a:lnTo>
                  <a:pt x="2712" y="5251"/>
                </a:lnTo>
                <a:lnTo>
                  <a:pt x="2565" y="5275"/>
                </a:lnTo>
                <a:lnTo>
                  <a:pt x="2419" y="5324"/>
                </a:lnTo>
                <a:lnTo>
                  <a:pt x="2248" y="5373"/>
                </a:lnTo>
                <a:lnTo>
                  <a:pt x="2101" y="5446"/>
                </a:lnTo>
                <a:lnTo>
                  <a:pt x="1808" y="5642"/>
                </a:lnTo>
                <a:lnTo>
                  <a:pt x="1515" y="5886"/>
                </a:lnTo>
                <a:lnTo>
                  <a:pt x="1246" y="6155"/>
                </a:lnTo>
                <a:lnTo>
                  <a:pt x="978" y="6448"/>
                </a:lnTo>
                <a:lnTo>
                  <a:pt x="758" y="6765"/>
                </a:lnTo>
                <a:lnTo>
                  <a:pt x="538" y="7058"/>
                </a:lnTo>
                <a:lnTo>
                  <a:pt x="367" y="7327"/>
                </a:lnTo>
                <a:lnTo>
                  <a:pt x="99" y="7791"/>
                </a:lnTo>
                <a:lnTo>
                  <a:pt x="25" y="7938"/>
                </a:lnTo>
                <a:lnTo>
                  <a:pt x="1" y="8035"/>
                </a:lnTo>
                <a:lnTo>
                  <a:pt x="25" y="8231"/>
                </a:lnTo>
                <a:lnTo>
                  <a:pt x="74" y="8402"/>
                </a:lnTo>
                <a:lnTo>
                  <a:pt x="172" y="8597"/>
                </a:lnTo>
                <a:lnTo>
                  <a:pt x="294" y="8744"/>
                </a:lnTo>
                <a:lnTo>
                  <a:pt x="587" y="9012"/>
                </a:lnTo>
                <a:lnTo>
                  <a:pt x="880" y="9256"/>
                </a:lnTo>
                <a:lnTo>
                  <a:pt x="1417" y="9696"/>
                </a:lnTo>
                <a:lnTo>
                  <a:pt x="1906" y="10062"/>
                </a:lnTo>
                <a:lnTo>
                  <a:pt x="2101" y="10233"/>
                </a:lnTo>
                <a:lnTo>
                  <a:pt x="2297" y="10404"/>
                </a:lnTo>
                <a:lnTo>
                  <a:pt x="2419" y="10575"/>
                </a:lnTo>
                <a:lnTo>
                  <a:pt x="2541" y="10746"/>
                </a:lnTo>
                <a:lnTo>
                  <a:pt x="2590" y="10917"/>
                </a:lnTo>
                <a:lnTo>
                  <a:pt x="2590" y="11113"/>
                </a:lnTo>
                <a:lnTo>
                  <a:pt x="2541" y="11308"/>
                </a:lnTo>
                <a:lnTo>
                  <a:pt x="2443" y="11528"/>
                </a:lnTo>
                <a:lnTo>
                  <a:pt x="2272" y="11772"/>
                </a:lnTo>
                <a:lnTo>
                  <a:pt x="2004" y="12041"/>
                </a:lnTo>
                <a:lnTo>
                  <a:pt x="1833" y="12212"/>
                </a:lnTo>
                <a:lnTo>
                  <a:pt x="1637" y="12309"/>
                </a:lnTo>
                <a:lnTo>
                  <a:pt x="1417" y="12383"/>
                </a:lnTo>
                <a:lnTo>
                  <a:pt x="1222" y="12431"/>
                </a:lnTo>
                <a:lnTo>
                  <a:pt x="1002" y="12480"/>
                </a:lnTo>
                <a:lnTo>
                  <a:pt x="782" y="12578"/>
                </a:lnTo>
                <a:lnTo>
                  <a:pt x="587" y="12700"/>
                </a:lnTo>
                <a:lnTo>
                  <a:pt x="367" y="12871"/>
                </a:lnTo>
                <a:lnTo>
                  <a:pt x="196" y="13066"/>
                </a:lnTo>
                <a:lnTo>
                  <a:pt x="99" y="13286"/>
                </a:lnTo>
                <a:lnTo>
                  <a:pt x="25" y="13530"/>
                </a:lnTo>
                <a:lnTo>
                  <a:pt x="1" y="13799"/>
                </a:lnTo>
                <a:lnTo>
                  <a:pt x="25" y="14019"/>
                </a:lnTo>
                <a:lnTo>
                  <a:pt x="50" y="14239"/>
                </a:lnTo>
                <a:lnTo>
                  <a:pt x="123" y="14434"/>
                </a:lnTo>
                <a:lnTo>
                  <a:pt x="221" y="14654"/>
                </a:lnTo>
                <a:lnTo>
                  <a:pt x="318" y="14825"/>
                </a:lnTo>
                <a:lnTo>
                  <a:pt x="440" y="15020"/>
                </a:lnTo>
                <a:lnTo>
                  <a:pt x="563" y="15191"/>
                </a:lnTo>
                <a:lnTo>
                  <a:pt x="709" y="15362"/>
                </a:lnTo>
                <a:lnTo>
                  <a:pt x="880" y="15509"/>
                </a:lnTo>
                <a:lnTo>
                  <a:pt x="1051" y="15631"/>
                </a:lnTo>
                <a:lnTo>
                  <a:pt x="1246" y="15753"/>
                </a:lnTo>
                <a:lnTo>
                  <a:pt x="1442" y="15875"/>
                </a:lnTo>
                <a:lnTo>
                  <a:pt x="1637" y="15948"/>
                </a:lnTo>
                <a:lnTo>
                  <a:pt x="1857" y="16022"/>
                </a:lnTo>
                <a:lnTo>
                  <a:pt x="2052" y="16046"/>
                </a:lnTo>
                <a:lnTo>
                  <a:pt x="2272" y="16070"/>
                </a:lnTo>
                <a:lnTo>
                  <a:pt x="2541" y="16046"/>
                </a:lnTo>
                <a:lnTo>
                  <a:pt x="2785" y="15973"/>
                </a:lnTo>
                <a:lnTo>
                  <a:pt x="3005" y="15875"/>
                </a:lnTo>
                <a:lnTo>
                  <a:pt x="3200" y="15704"/>
                </a:lnTo>
                <a:lnTo>
                  <a:pt x="3371" y="15509"/>
                </a:lnTo>
                <a:lnTo>
                  <a:pt x="3493" y="15289"/>
                </a:lnTo>
                <a:lnTo>
                  <a:pt x="3567" y="15094"/>
                </a:lnTo>
                <a:lnTo>
                  <a:pt x="3615" y="14874"/>
                </a:lnTo>
                <a:lnTo>
                  <a:pt x="3689" y="14654"/>
                </a:lnTo>
                <a:lnTo>
                  <a:pt x="3762" y="14459"/>
                </a:lnTo>
                <a:lnTo>
                  <a:pt x="3860" y="14239"/>
                </a:lnTo>
                <a:lnTo>
                  <a:pt x="4031" y="14068"/>
                </a:lnTo>
                <a:lnTo>
                  <a:pt x="4299" y="13824"/>
                </a:lnTo>
                <a:lnTo>
                  <a:pt x="4544" y="13628"/>
                </a:lnTo>
                <a:lnTo>
                  <a:pt x="4763" y="13530"/>
                </a:lnTo>
                <a:lnTo>
                  <a:pt x="4959" y="13482"/>
                </a:lnTo>
                <a:lnTo>
                  <a:pt x="5154" y="13482"/>
                </a:lnTo>
                <a:lnTo>
                  <a:pt x="5325" y="13530"/>
                </a:lnTo>
                <a:lnTo>
                  <a:pt x="5496" y="13653"/>
                </a:lnTo>
                <a:lnTo>
                  <a:pt x="5667" y="13775"/>
                </a:lnTo>
                <a:lnTo>
                  <a:pt x="5838" y="13970"/>
                </a:lnTo>
                <a:lnTo>
                  <a:pt x="6009" y="14165"/>
                </a:lnTo>
                <a:lnTo>
                  <a:pt x="6375" y="14654"/>
                </a:lnTo>
                <a:lnTo>
                  <a:pt x="6815" y="15191"/>
                </a:lnTo>
                <a:lnTo>
                  <a:pt x="7059" y="15484"/>
                </a:lnTo>
                <a:lnTo>
                  <a:pt x="7328" y="15777"/>
                </a:lnTo>
                <a:lnTo>
                  <a:pt x="7474" y="15899"/>
                </a:lnTo>
                <a:lnTo>
                  <a:pt x="7670" y="15997"/>
                </a:lnTo>
                <a:lnTo>
                  <a:pt x="7841" y="16046"/>
                </a:lnTo>
                <a:lnTo>
                  <a:pt x="8036" y="16070"/>
                </a:lnTo>
                <a:lnTo>
                  <a:pt x="8134" y="16046"/>
                </a:lnTo>
                <a:lnTo>
                  <a:pt x="8280" y="15973"/>
                </a:lnTo>
                <a:lnTo>
                  <a:pt x="8744" y="15704"/>
                </a:lnTo>
                <a:lnTo>
                  <a:pt x="9013" y="15533"/>
                </a:lnTo>
                <a:lnTo>
                  <a:pt x="9306" y="15313"/>
                </a:lnTo>
                <a:lnTo>
                  <a:pt x="9623" y="15094"/>
                </a:lnTo>
                <a:lnTo>
                  <a:pt x="9917" y="14825"/>
                </a:lnTo>
                <a:lnTo>
                  <a:pt x="10185" y="14556"/>
                </a:lnTo>
                <a:lnTo>
                  <a:pt x="10429" y="14263"/>
                </a:lnTo>
                <a:lnTo>
                  <a:pt x="10625" y="13970"/>
                </a:lnTo>
                <a:lnTo>
                  <a:pt x="10698" y="13824"/>
                </a:lnTo>
                <a:lnTo>
                  <a:pt x="10747" y="13653"/>
                </a:lnTo>
                <a:lnTo>
                  <a:pt x="10796" y="13506"/>
                </a:lnTo>
                <a:lnTo>
                  <a:pt x="10820" y="13359"/>
                </a:lnTo>
                <a:lnTo>
                  <a:pt x="10820" y="13213"/>
                </a:lnTo>
                <a:lnTo>
                  <a:pt x="10796" y="13042"/>
                </a:lnTo>
                <a:lnTo>
                  <a:pt x="10747" y="12895"/>
                </a:lnTo>
                <a:lnTo>
                  <a:pt x="10674" y="12749"/>
                </a:lnTo>
                <a:lnTo>
                  <a:pt x="10576" y="12602"/>
                </a:lnTo>
                <a:lnTo>
                  <a:pt x="10454" y="12456"/>
                </a:lnTo>
                <a:lnTo>
                  <a:pt x="10258" y="12309"/>
                </a:lnTo>
                <a:lnTo>
                  <a:pt x="10063" y="12212"/>
                </a:lnTo>
                <a:lnTo>
                  <a:pt x="9868" y="12138"/>
                </a:lnTo>
                <a:lnTo>
                  <a:pt x="9648" y="12065"/>
                </a:lnTo>
                <a:lnTo>
                  <a:pt x="9428" y="12016"/>
                </a:lnTo>
                <a:lnTo>
                  <a:pt x="9208" y="11919"/>
                </a:lnTo>
                <a:lnTo>
                  <a:pt x="9013" y="11821"/>
                </a:lnTo>
                <a:lnTo>
                  <a:pt x="8818" y="11650"/>
                </a:lnTo>
                <a:lnTo>
                  <a:pt x="8647" y="11454"/>
                </a:lnTo>
                <a:lnTo>
                  <a:pt x="8549" y="11235"/>
                </a:lnTo>
                <a:lnTo>
                  <a:pt x="8476" y="10990"/>
                </a:lnTo>
                <a:lnTo>
                  <a:pt x="8451" y="10697"/>
                </a:lnTo>
                <a:lnTo>
                  <a:pt x="8476" y="10502"/>
                </a:lnTo>
                <a:lnTo>
                  <a:pt x="8500" y="10282"/>
                </a:lnTo>
                <a:lnTo>
                  <a:pt x="8573" y="10087"/>
                </a:lnTo>
                <a:lnTo>
                  <a:pt x="8647" y="9891"/>
                </a:lnTo>
                <a:lnTo>
                  <a:pt x="8744" y="9696"/>
                </a:lnTo>
                <a:lnTo>
                  <a:pt x="8866" y="9501"/>
                </a:lnTo>
                <a:lnTo>
                  <a:pt x="9013" y="9330"/>
                </a:lnTo>
                <a:lnTo>
                  <a:pt x="9159" y="9159"/>
                </a:lnTo>
                <a:lnTo>
                  <a:pt x="9330" y="9012"/>
                </a:lnTo>
                <a:lnTo>
                  <a:pt x="9501" y="8890"/>
                </a:lnTo>
                <a:lnTo>
                  <a:pt x="9672" y="8768"/>
                </a:lnTo>
                <a:lnTo>
                  <a:pt x="9868" y="8646"/>
                </a:lnTo>
                <a:lnTo>
                  <a:pt x="10063" y="8573"/>
                </a:lnTo>
                <a:lnTo>
                  <a:pt x="10283" y="8499"/>
                </a:lnTo>
                <a:lnTo>
                  <a:pt x="10503" y="8475"/>
                </a:lnTo>
                <a:lnTo>
                  <a:pt x="10698" y="8450"/>
                </a:lnTo>
                <a:lnTo>
                  <a:pt x="10967" y="8475"/>
                </a:lnTo>
                <a:lnTo>
                  <a:pt x="11211" y="8548"/>
                </a:lnTo>
                <a:lnTo>
                  <a:pt x="11455" y="8646"/>
                </a:lnTo>
                <a:lnTo>
                  <a:pt x="11651" y="8817"/>
                </a:lnTo>
                <a:lnTo>
                  <a:pt x="11822" y="9012"/>
                </a:lnTo>
                <a:lnTo>
                  <a:pt x="11944" y="9232"/>
                </a:lnTo>
                <a:lnTo>
                  <a:pt x="12017" y="9452"/>
                </a:lnTo>
                <a:lnTo>
                  <a:pt x="12090" y="9672"/>
                </a:lnTo>
                <a:lnTo>
                  <a:pt x="12139" y="9867"/>
                </a:lnTo>
                <a:lnTo>
                  <a:pt x="12212" y="10062"/>
                </a:lnTo>
                <a:lnTo>
                  <a:pt x="12310" y="10258"/>
                </a:lnTo>
                <a:lnTo>
                  <a:pt x="12457" y="10453"/>
                </a:lnTo>
                <a:lnTo>
                  <a:pt x="12603" y="10575"/>
                </a:lnTo>
                <a:lnTo>
                  <a:pt x="12750" y="10673"/>
                </a:lnTo>
                <a:lnTo>
                  <a:pt x="12896" y="10746"/>
                </a:lnTo>
                <a:lnTo>
                  <a:pt x="13043" y="10795"/>
                </a:lnTo>
                <a:lnTo>
                  <a:pt x="13214" y="10819"/>
                </a:lnTo>
                <a:lnTo>
                  <a:pt x="13360" y="10819"/>
                </a:lnTo>
                <a:lnTo>
                  <a:pt x="13507" y="10795"/>
                </a:lnTo>
                <a:lnTo>
                  <a:pt x="13653" y="10746"/>
                </a:lnTo>
                <a:lnTo>
                  <a:pt x="13824" y="10697"/>
                </a:lnTo>
                <a:lnTo>
                  <a:pt x="13971" y="10624"/>
                </a:lnTo>
                <a:lnTo>
                  <a:pt x="14264" y="10429"/>
                </a:lnTo>
                <a:lnTo>
                  <a:pt x="14557" y="10184"/>
                </a:lnTo>
                <a:lnTo>
                  <a:pt x="14826" y="9916"/>
                </a:lnTo>
                <a:lnTo>
                  <a:pt x="15094" y="9623"/>
                </a:lnTo>
                <a:lnTo>
                  <a:pt x="15314" y="9305"/>
                </a:lnTo>
                <a:lnTo>
                  <a:pt x="15534" y="9012"/>
                </a:lnTo>
                <a:lnTo>
                  <a:pt x="15705" y="8744"/>
                </a:lnTo>
                <a:lnTo>
                  <a:pt x="15973" y="8279"/>
                </a:lnTo>
                <a:lnTo>
                  <a:pt x="16047" y="8133"/>
                </a:lnTo>
                <a:lnTo>
                  <a:pt x="16071" y="8035"/>
                </a:lnTo>
                <a:lnTo>
                  <a:pt x="16047" y="7840"/>
                </a:lnTo>
                <a:lnTo>
                  <a:pt x="15998" y="7669"/>
                </a:lnTo>
                <a:lnTo>
                  <a:pt x="15900" y="7474"/>
                </a:lnTo>
                <a:lnTo>
                  <a:pt x="15778" y="7327"/>
                </a:lnTo>
                <a:lnTo>
                  <a:pt x="15485" y="7058"/>
                </a:lnTo>
                <a:lnTo>
                  <a:pt x="15192" y="6814"/>
                </a:lnTo>
                <a:lnTo>
                  <a:pt x="14655" y="6374"/>
                </a:lnTo>
                <a:lnTo>
                  <a:pt x="14166" y="6008"/>
                </a:lnTo>
                <a:lnTo>
                  <a:pt x="13971" y="5837"/>
                </a:lnTo>
                <a:lnTo>
                  <a:pt x="13775" y="5666"/>
                </a:lnTo>
                <a:lnTo>
                  <a:pt x="13653" y="5495"/>
                </a:lnTo>
                <a:lnTo>
                  <a:pt x="13531" y="5324"/>
                </a:lnTo>
                <a:lnTo>
                  <a:pt x="13482" y="5153"/>
                </a:lnTo>
                <a:lnTo>
                  <a:pt x="13482" y="4958"/>
                </a:lnTo>
                <a:lnTo>
                  <a:pt x="13531" y="4763"/>
                </a:lnTo>
                <a:lnTo>
                  <a:pt x="13629" y="4543"/>
                </a:lnTo>
                <a:lnTo>
                  <a:pt x="13800" y="4299"/>
                </a:lnTo>
                <a:lnTo>
                  <a:pt x="14068" y="4030"/>
                </a:lnTo>
                <a:lnTo>
                  <a:pt x="14239" y="3859"/>
                </a:lnTo>
                <a:lnTo>
                  <a:pt x="14435" y="3761"/>
                </a:lnTo>
                <a:lnTo>
                  <a:pt x="14655" y="3688"/>
                </a:lnTo>
                <a:lnTo>
                  <a:pt x="14850" y="3639"/>
                </a:lnTo>
                <a:lnTo>
                  <a:pt x="15070" y="3590"/>
                </a:lnTo>
                <a:lnTo>
                  <a:pt x="15290" y="3493"/>
                </a:lnTo>
                <a:lnTo>
                  <a:pt x="15485" y="3370"/>
                </a:lnTo>
                <a:lnTo>
                  <a:pt x="15705" y="3199"/>
                </a:lnTo>
                <a:lnTo>
                  <a:pt x="15876" y="3004"/>
                </a:lnTo>
                <a:lnTo>
                  <a:pt x="15973" y="2784"/>
                </a:lnTo>
                <a:lnTo>
                  <a:pt x="16047" y="2540"/>
                </a:lnTo>
                <a:lnTo>
                  <a:pt x="16071" y="2271"/>
                </a:lnTo>
                <a:lnTo>
                  <a:pt x="16047" y="2052"/>
                </a:lnTo>
                <a:lnTo>
                  <a:pt x="16022" y="1832"/>
                </a:lnTo>
                <a:lnTo>
                  <a:pt x="15949" y="1636"/>
                </a:lnTo>
                <a:lnTo>
                  <a:pt x="15851" y="1417"/>
                </a:lnTo>
                <a:lnTo>
                  <a:pt x="15754" y="1246"/>
                </a:lnTo>
                <a:lnTo>
                  <a:pt x="15632" y="1050"/>
                </a:lnTo>
                <a:lnTo>
                  <a:pt x="15509" y="879"/>
                </a:lnTo>
                <a:lnTo>
                  <a:pt x="15363" y="708"/>
                </a:lnTo>
                <a:lnTo>
                  <a:pt x="15192" y="562"/>
                </a:lnTo>
                <a:lnTo>
                  <a:pt x="15021" y="440"/>
                </a:lnTo>
                <a:lnTo>
                  <a:pt x="14826" y="318"/>
                </a:lnTo>
                <a:lnTo>
                  <a:pt x="14630" y="195"/>
                </a:lnTo>
                <a:lnTo>
                  <a:pt x="14435" y="122"/>
                </a:lnTo>
                <a:lnTo>
                  <a:pt x="14215" y="49"/>
                </a:lnTo>
                <a:lnTo>
                  <a:pt x="14020" y="24"/>
                </a:lnTo>
                <a:lnTo>
                  <a:pt x="13800" y="0"/>
                </a:lnTo>
                <a:lnTo>
                  <a:pt x="13531" y="24"/>
                </a:lnTo>
                <a:lnTo>
                  <a:pt x="13287" y="98"/>
                </a:lnTo>
                <a:lnTo>
                  <a:pt x="13067" y="195"/>
                </a:lnTo>
                <a:lnTo>
                  <a:pt x="12872" y="366"/>
                </a:lnTo>
                <a:lnTo>
                  <a:pt x="12701" y="562"/>
                </a:lnTo>
                <a:lnTo>
                  <a:pt x="12579" y="782"/>
                </a:lnTo>
                <a:lnTo>
                  <a:pt x="12505" y="977"/>
                </a:lnTo>
                <a:lnTo>
                  <a:pt x="12457" y="1197"/>
                </a:lnTo>
                <a:lnTo>
                  <a:pt x="12383" y="1417"/>
                </a:lnTo>
                <a:lnTo>
                  <a:pt x="12310" y="1612"/>
                </a:lnTo>
                <a:lnTo>
                  <a:pt x="12212" y="1832"/>
                </a:lnTo>
                <a:lnTo>
                  <a:pt x="12041" y="2003"/>
                </a:lnTo>
                <a:lnTo>
                  <a:pt x="11773" y="2271"/>
                </a:lnTo>
                <a:lnTo>
                  <a:pt x="11528" y="2442"/>
                </a:lnTo>
                <a:lnTo>
                  <a:pt x="11309" y="2540"/>
                </a:lnTo>
                <a:lnTo>
                  <a:pt x="11113" y="2589"/>
                </a:lnTo>
                <a:lnTo>
                  <a:pt x="10918" y="2589"/>
                </a:lnTo>
                <a:lnTo>
                  <a:pt x="10747" y="2540"/>
                </a:lnTo>
                <a:lnTo>
                  <a:pt x="10576" y="2418"/>
                </a:lnTo>
                <a:lnTo>
                  <a:pt x="10405" y="2296"/>
                </a:lnTo>
                <a:lnTo>
                  <a:pt x="10234" y="2100"/>
                </a:lnTo>
                <a:lnTo>
                  <a:pt x="10063" y="1905"/>
                </a:lnTo>
                <a:lnTo>
                  <a:pt x="9697" y="1417"/>
                </a:lnTo>
                <a:lnTo>
                  <a:pt x="9257" y="879"/>
                </a:lnTo>
                <a:lnTo>
                  <a:pt x="9013" y="586"/>
                </a:lnTo>
                <a:lnTo>
                  <a:pt x="8744" y="293"/>
                </a:lnTo>
                <a:lnTo>
                  <a:pt x="8598" y="171"/>
                </a:lnTo>
                <a:lnTo>
                  <a:pt x="8402" y="73"/>
                </a:lnTo>
                <a:lnTo>
                  <a:pt x="8231" y="24"/>
                </a:lnTo>
                <a:lnTo>
                  <a:pt x="8036"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p30"/>
          <p:cNvSpPr/>
          <p:nvPr/>
        </p:nvSpPr>
        <p:spPr>
          <a:xfrm>
            <a:off x="1133788" y="1198700"/>
            <a:ext cx="1920600" cy="3675300"/>
          </a:xfrm>
          <a:prstGeom prst="foldedCorner">
            <a:avLst>
              <a:gd fmla="val 16667" name="adj"/>
            </a:avLst>
          </a:prstGeom>
          <a:solidFill>
            <a:schemeClr val="lt1"/>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3" name="Google Shape;403;p30"/>
          <p:cNvSpPr/>
          <p:nvPr/>
        </p:nvSpPr>
        <p:spPr>
          <a:xfrm>
            <a:off x="1076600" y="1266775"/>
            <a:ext cx="1794300" cy="350100"/>
          </a:xfrm>
          <a:prstGeom prst="rect">
            <a:avLst/>
          </a:prstGeom>
          <a:solidFill>
            <a:srgbClr val="1155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300">
                <a:solidFill>
                  <a:schemeClr val="lt1"/>
                </a:solidFill>
                <a:latin typeface="Roboto"/>
                <a:ea typeface="Roboto"/>
                <a:cs typeface="Roboto"/>
                <a:sym typeface="Roboto"/>
              </a:rPr>
              <a:t>Bolshevik Revolution</a:t>
            </a:r>
            <a:endParaRPr sz="1300">
              <a:solidFill>
                <a:schemeClr val="lt1"/>
              </a:solidFill>
              <a:latin typeface="Roboto"/>
              <a:ea typeface="Roboto"/>
              <a:cs typeface="Roboto"/>
              <a:sym typeface="Roboto"/>
            </a:endParaRPr>
          </a:p>
        </p:txBody>
      </p:sp>
      <p:sp>
        <p:nvSpPr>
          <p:cNvPr id="404" name="Google Shape;404;p30"/>
          <p:cNvSpPr txBox="1"/>
          <p:nvPr/>
        </p:nvSpPr>
        <p:spPr>
          <a:xfrm>
            <a:off x="1133800" y="1608675"/>
            <a:ext cx="1872000" cy="140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Russian Revolution in 1917, which ended the tsarist rule and marked the emergence of the Soviet Union.</a:t>
            </a:r>
            <a:endParaRPr/>
          </a:p>
        </p:txBody>
      </p:sp>
      <p:sp>
        <p:nvSpPr>
          <p:cNvPr id="405" name="Google Shape;405;p30"/>
          <p:cNvSpPr/>
          <p:nvPr/>
        </p:nvSpPr>
        <p:spPr>
          <a:xfrm>
            <a:off x="1076600" y="3014175"/>
            <a:ext cx="1794300" cy="350100"/>
          </a:xfrm>
          <a:prstGeom prst="rect">
            <a:avLst/>
          </a:prstGeom>
          <a:solidFill>
            <a:srgbClr val="1155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lang="en" sz="1500">
                <a:solidFill>
                  <a:schemeClr val="lt1"/>
                </a:solidFill>
                <a:latin typeface="Roboto"/>
                <a:ea typeface="Roboto"/>
                <a:cs typeface="Roboto"/>
                <a:sym typeface="Roboto"/>
              </a:rPr>
              <a:t>Spring Offensive</a:t>
            </a:r>
            <a:endParaRPr sz="1500">
              <a:solidFill>
                <a:schemeClr val="lt1"/>
              </a:solidFill>
              <a:latin typeface="Roboto"/>
              <a:ea typeface="Roboto"/>
              <a:cs typeface="Roboto"/>
              <a:sym typeface="Roboto"/>
            </a:endParaRPr>
          </a:p>
        </p:txBody>
      </p:sp>
      <p:sp>
        <p:nvSpPr>
          <p:cNvPr id="406" name="Google Shape;406;p30"/>
          <p:cNvSpPr/>
          <p:nvPr/>
        </p:nvSpPr>
        <p:spPr>
          <a:xfrm>
            <a:off x="3207069" y="1198700"/>
            <a:ext cx="2525400" cy="3675300"/>
          </a:xfrm>
          <a:prstGeom prst="foldedCorner">
            <a:avLst>
              <a:gd fmla="val 16667" name="adj"/>
            </a:avLst>
          </a:prstGeom>
          <a:solidFill>
            <a:schemeClr val="lt1"/>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7" name="Google Shape;407;p30"/>
          <p:cNvSpPr/>
          <p:nvPr/>
        </p:nvSpPr>
        <p:spPr>
          <a:xfrm>
            <a:off x="3130875" y="1266775"/>
            <a:ext cx="2070900" cy="350100"/>
          </a:xfrm>
          <a:prstGeom prst="rect">
            <a:avLst/>
          </a:prstGeom>
          <a:solidFill>
            <a:srgbClr val="1155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lang="en" sz="1500">
                <a:solidFill>
                  <a:schemeClr val="lt1"/>
                </a:solidFill>
                <a:latin typeface="Roboto"/>
                <a:ea typeface="Roboto"/>
                <a:cs typeface="Roboto"/>
                <a:sym typeface="Roboto"/>
              </a:rPr>
              <a:t>Weimar Republic</a:t>
            </a:r>
            <a:endParaRPr sz="1500">
              <a:solidFill>
                <a:schemeClr val="lt1"/>
              </a:solidFill>
              <a:latin typeface="Roboto"/>
              <a:ea typeface="Roboto"/>
              <a:cs typeface="Roboto"/>
              <a:sym typeface="Roboto"/>
            </a:endParaRPr>
          </a:p>
        </p:txBody>
      </p:sp>
      <p:sp>
        <p:nvSpPr>
          <p:cNvPr id="408" name="Google Shape;408;p30"/>
          <p:cNvSpPr txBox="1"/>
          <p:nvPr/>
        </p:nvSpPr>
        <p:spPr>
          <a:xfrm>
            <a:off x="5885150" y="3576550"/>
            <a:ext cx="2003700" cy="58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300">
                <a:solidFill>
                  <a:schemeClr val="dk1"/>
                </a:solidFill>
                <a:latin typeface="Roboto"/>
                <a:ea typeface="Roboto"/>
                <a:cs typeface="Roboto"/>
                <a:sym typeface="Roboto"/>
              </a:rPr>
              <a:t>The peace treaty that brought an end to the war between Germany and the Allied Powers, ending World War I.</a:t>
            </a:r>
            <a:endParaRPr sz="1300"/>
          </a:p>
        </p:txBody>
      </p:sp>
      <p:sp>
        <p:nvSpPr>
          <p:cNvPr id="409" name="Google Shape;409;p30"/>
          <p:cNvSpPr/>
          <p:nvPr/>
        </p:nvSpPr>
        <p:spPr>
          <a:xfrm>
            <a:off x="3103525" y="2939663"/>
            <a:ext cx="2359500" cy="350100"/>
          </a:xfrm>
          <a:prstGeom prst="rect">
            <a:avLst/>
          </a:prstGeom>
          <a:solidFill>
            <a:srgbClr val="1155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lang="en" sz="1500">
                <a:solidFill>
                  <a:schemeClr val="lt1"/>
                </a:solidFill>
                <a:latin typeface="Roboto"/>
                <a:ea typeface="Roboto"/>
                <a:cs typeface="Roboto"/>
                <a:sym typeface="Roboto"/>
              </a:rPr>
              <a:t>Hundred Days Offensive</a:t>
            </a:r>
            <a:endParaRPr sz="1500">
              <a:solidFill>
                <a:schemeClr val="lt1"/>
              </a:solidFill>
              <a:latin typeface="Roboto"/>
              <a:ea typeface="Roboto"/>
              <a:cs typeface="Roboto"/>
              <a:sym typeface="Roboto"/>
            </a:endParaRPr>
          </a:p>
        </p:txBody>
      </p:sp>
      <p:sp>
        <p:nvSpPr>
          <p:cNvPr id="410" name="Google Shape;410;p30"/>
          <p:cNvSpPr txBox="1"/>
          <p:nvPr/>
        </p:nvSpPr>
        <p:spPr>
          <a:xfrm>
            <a:off x="3279700" y="1539525"/>
            <a:ext cx="2453100" cy="130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300">
                <a:solidFill>
                  <a:schemeClr val="dk1"/>
                </a:solidFill>
                <a:latin typeface="Roboto"/>
                <a:ea typeface="Roboto"/>
                <a:cs typeface="Roboto"/>
                <a:sym typeface="Roboto"/>
              </a:rPr>
              <a:t>The name of the German state from 1918 to 1933, which was derived from the city where the new government’s constitutional assembly first took place.</a:t>
            </a:r>
            <a:endParaRPr sz="1300"/>
          </a:p>
        </p:txBody>
      </p:sp>
      <p:sp>
        <p:nvSpPr>
          <p:cNvPr id="411" name="Google Shape;411;p30"/>
          <p:cNvSpPr/>
          <p:nvPr/>
        </p:nvSpPr>
        <p:spPr>
          <a:xfrm>
            <a:off x="5810800" y="1266775"/>
            <a:ext cx="2022300" cy="350100"/>
          </a:xfrm>
          <a:prstGeom prst="rect">
            <a:avLst/>
          </a:prstGeom>
          <a:solidFill>
            <a:srgbClr val="1155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500">
                <a:solidFill>
                  <a:schemeClr val="lt1"/>
                </a:solidFill>
                <a:latin typeface="Roboto"/>
                <a:ea typeface="Roboto"/>
                <a:cs typeface="Roboto"/>
                <a:sym typeface="Roboto"/>
              </a:rPr>
              <a:t>Hindenburg Line</a:t>
            </a:r>
            <a:endParaRPr sz="1500">
              <a:solidFill>
                <a:schemeClr val="lt1"/>
              </a:solidFill>
              <a:latin typeface="Roboto"/>
              <a:ea typeface="Roboto"/>
              <a:cs typeface="Roboto"/>
              <a:sym typeface="Roboto"/>
            </a:endParaRPr>
          </a:p>
        </p:txBody>
      </p:sp>
      <p:sp>
        <p:nvSpPr>
          <p:cNvPr id="412" name="Google Shape;412;p30"/>
          <p:cNvSpPr txBox="1"/>
          <p:nvPr/>
        </p:nvSpPr>
        <p:spPr>
          <a:xfrm>
            <a:off x="5884825" y="1579325"/>
            <a:ext cx="2070900" cy="149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t>A stable defensive position of the Germans built during the winter of 1916–1917 on the Western Front.</a:t>
            </a:r>
            <a:endParaRPr sz="1500"/>
          </a:p>
        </p:txBody>
      </p:sp>
      <p:sp>
        <p:nvSpPr>
          <p:cNvPr id="413" name="Google Shape;413;p30"/>
          <p:cNvSpPr txBox="1"/>
          <p:nvPr/>
        </p:nvSpPr>
        <p:spPr>
          <a:xfrm>
            <a:off x="3232200" y="3313375"/>
            <a:ext cx="2359500" cy="1496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The final period of the First World War I when th</a:t>
            </a:r>
            <a:r>
              <a:rPr lang="en"/>
              <a:t>e </a:t>
            </a:r>
            <a:r>
              <a:rPr lang="en"/>
              <a:t>Allied Powers launched offensives that eventually forced Germany out of France.</a:t>
            </a:r>
            <a:endParaRPr/>
          </a:p>
        </p:txBody>
      </p:sp>
      <p:sp>
        <p:nvSpPr>
          <p:cNvPr id="414" name="Google Shape;414;p30"/>
          <p:cNvSpPr/>
          <p:nvPr/>
        </p:nvSpPr>
        <p:spPr>
          <a:xfrm>
            <a:off x="5818100" y="3170750"/>
            <a:ext cx="2070900" cy="350100"/>
          </a:xfrm>
          <a:prstGeom prst="rect">
            <a:avLst/>
          </a:prstGeom>
          <a:solidFill>
            <a:srgbClr val="1155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500">
                <a:solidFill>
                  <a:schemeClr val="lt1"/>
                </a:solidFill>
                <a:latin typeface="Roboto"/>
                <a:ea typeface="Roboto"/>
                <a:cs typeface="Roboto"/>
                <a:sym typeface="Roboto"/>
              </a:rPr>
              <a:t>Treaty of Versailles</a:t>
            </a:r>
            <a:endParaRPr sz="1500">
              <a:solidFill>
                <a:schemeClr val="lt1"/>
              </a:solidFill>
              <a:latin typeface="Roboto"/>
              <a:ea typeface="Roboto"/>
              <a:cs typeface="Roboto"/>
              <a:sym typeface="Roboto"/>
            </a:endParaRPr>
          </a:p>
        </p:txBody>
      </p:sp>
      <p:sp>
        <p:nvSpPr>
          <p:cNvPr id="415" name="Google Shape;415;p30"/>
          <p:cNvSpPr txBox="1"/>
          <p:nvPr/>
        </p:nvSpPr>
        <p:spPr>
          <a:xfrm>
            <a:off x="1133800" y="3365600"/>
            <a:ext cx="1872000" cy="136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latin typeface="Roboto"/>
                <a:ea typeface="Roboto"/>
                <a:cs typeface="Roboto"/>
                <a:sym typeface="Roboto"/>
              </a:rPr>
              <a:t>A series of German attacks on the Western Front that lasted from</a:t>
            </a:r>
            <a:endParaRPr>
              <a:solidFill>
                <a:schemeClr val="dk1"/>
              </a:solidFill>
              <a:latin typeface="Roboto"/>
              <a:ea typeface="Roboto"/>
              <a:cs typeface="Roboto"/>
              <a:sym typeface="Roboto"/>
            </a:endParaRPr>
          </a:p>
          <a:p>
            <a:pPr indent="0" lvl="0" marL="0" rtl="0" algn="l">
              <a:spcBef>
                <a:spcPts val="0"/>
              </a:spcBef>
              <a:spcAft>
                <a:spcPts val="0"/>
              </a:spcAft>
              <a:buNone/>
            </a:pPr>
            <a:r>
              <a:rPr lang="en">
                <a:solidFill>
                  <a:schemeClr val="dk1"/>
                </a:solidFill>
                <a:latin typeface="Roboto"/>
                <a:ea typeface="Roboto"/>
                <a:cs typeface="Roboto"/>
                <a:sym typeface="Roboto"/>
              </a:rPr>
              <a:t>March 21, 1918, to July 18, 1918.</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 name="Shape 74"/>
        <p:cNvGrpSpPr/>
        <p:nvPr/>
      </p:nvGrpSpPr>
      <p:grpSpPr>
        <a:xfrm>
          <a:off x="0" y="0"/>
          <a:ext cx="0" cy="0"/>
          <a:chOff x="0" y="0"/>
          <a:chExt cx="0" cy="0"/>
        </a:xfrm>
      </p:grpSpPr>
      <p:sp>
        <p:nvSpPr>
          <p:cNvPr id="75" name="Google Shape;75;p13"/>
          <p:cNvSpPr txBox="1"/>
          <p:nvPr>
            <p:ph idx="2" type="body"/>
          </p:nvPr>
        </p:nvSpPr>
        <p:spPr>
          <a:xfrm>
            <a:off x="4680227" y="2094275"/>
            <a:ext cx="3594600" cy="15534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rPr lang="en" sz="1000">
                <a:solidFill>
                  <a:srgbClr val="000000"/>
                </a:solidFill>
                <a:latin typeface="Work Sans Medium"/>
                <a:ea typeface="Work Sans Medium"/>
                <a:cs typeface="Work Sans Medium"/>
                <a:sym typeface="Work Sans Medium"/>
              </a:rPr>
              <a:t>EDIT IN POWERPOINT®</a:t>
            </a:r>
            <a:endParaRPr sz="1000">
              <a:solidFill>
                <a:srgbClr val="000000"/>
              </a:solidFill>
              <a:latin typeface="Work Sans Medium"/>
              <a:ea typeface="Work Sans Medium"/>
              <a:cs typeface="Work Sans Medium"/>
              <a:sym typeface="Work Sans Medium"/>
            </a:endParaRPr>
          </a:p>
          <a:p>
            <a:pPr indent="0" lvl="0" marL="0" rtl="0" algn="l">
              <a:spcBef>
                <a:spcPts val="600"/>
              </a:spcBef>
              <a:spcAft>
                <a:spcPts val="0"/>
              </a:spcAft>
              <a:buClr>
                <a:schemeClr val="dk1"/>
              </a:buClr>
              <a:buSzPts val="1100"/>
              <a:buFont typeface="Arial"/>
              <a:buNone/>
            </a:pPr>
            <a:r>
              <a:rPr lang="en" sz="1000"/>
              <a:t>Click on File in the top left menu,choose the option that says</a:t>
            </a:r>
            <a:r>
              <a:rPr lang="en" sz="1000">
                <a:solidFill>
                  <a:srgbClr val="000000"/>
                </a:solidFill>
              </a:rPr>
              <a:t> </a:t>
            </a:r>
            <a:r>
              <a:rPr lang="en" sz="1000">
                <a:solidFill>
                  <a:srgbClr val="000000"/>
                </a:solidFill>
                <a:latin typeface="Work Sans Medium"/>
                <a:ea typeface="Work Sans Medium"/>
                <a:cs typeface="Work Sans Medium"/>
                <a:sym typeface="Work Sans Medium"/>
              </a:rPr>
              <a:t>"Download as" </a:t>
            </a:r>
            <a:r>
              <a:rPr b="1" lang="en" sz="1000">
                <a:solidFill>
                  <a:srgbClr val="000000"/>
                </a:solidFill>
                <a:latin typeface="Work Sans"/>
                <a:ea typeface="Work Sans"/>
                <a:cs typeface="Work Sans"/>
                <a:sym typeface="Work Sans"/>
              </a:rPr>
              <a:t>and then choose</a:t>
            </a:r>
            <a:r>
              <a:rPr lang="en" sz="1000">
                <a:solidFill>
                  <a:srgbClr val="000000"/>
                </a:solidFill>
                <a:latin typeface="Work Sans Medium"/>
                <a:ea typeface="Work Sans Medium"/>
                <a:cs typeface="Work Sans Medium"/>
                <a:sym typeface="Work Sans Medium"/>
              </a:rPr>
              <a:t> “Microsoft PowerPoint (.pptx)”</a:t>
            </a:r>
            <a:r>
              <a:rPr lang="en" sz="1000">
                <a:solidFill>
                  <a:srgbClr val="000000"/>
                </a:solidFill>
              </a:rPr>
              <a:t>. You will get a .pptx file that you can edit in PowerPoint. </a:t>
            </a:r>
            <a:endParaRPr sz="1000">
              <a:solidFill>
                <a:srgbClr val="000000"/>
              </a:solidFill>
            </a:endParaRPr>
          </a:p>
          <a:p>
            <a:pPr indent="0" lvl="0" marL="0" rtl="0" algn="l">
              <a:spcBef>
                <a:spcPts val="600"/>
              </a:spcBef>
              <a:spcAft>
                <a:spcPts val="0"/>
              </a:spcAft>
              <a:buClr>
                <a:schemeClr val="dk1"/>
              </a:buClr>
              <a:buSzPts val="1100"/>
              <a:buFont typeface="Arial"/>
              <a:buNone/>
            </a:pPr>
            <a:r>
              <a:t/>
            </a:r>
            <a:endParaRPr sz="1000">
              <a:solidFill>
                <a:srgbClr val="000000"/>
              </a:solidFill>
            </a:endParaRPr>
          </a:p>
          <a:p>
            <a:pPr indent="0" lvl="0" marL="0" rtl="0" algn="l">
              <a:spcBef>
                <a:spcPts val="600"/>
              </a:spcBef>
              <a:spcAft>
                <a:spcPts val="0"/>
              </a:spcAft>
              <a:buNone/>
            </a:pPr>
            <a:r>
              <a:t/>
            </a:r>
            <a:endParaRPr sz="1000">
              <a:solidFill>
                <a:srgbClr val="000000"/>
              </a:solidFill>
            </a:endParaRPr>
          </a:p>
        </p:txBody>
      </p:sp>
      <p:sp>
        <p:nvSpPr>
          <p:cNvPr id="76" name="Google Shape;76;p13"/>
          <p:cNvSpPr txBox="1"/>
          <p:nvPr>
            <p:ph idx="1" type="body"/>
          </p:nvPr>
        </p:nvSpPr>
        <p:spPr>
          <a:xfrm>
            <a:off x="869150" y="2094275"/>
            <a:ext cx="3594600" cy="15534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lang="en" sz="1000">
                <a:solidFill>
                  <a:srgbClr val="000000"/>
                </a:solidFill>
                <a:latin typeface="Work Sans Medium"/>
                <a:ea typeface="Work Sans Medium"/>
                <a:cs typeface="Work Sans Medium"/>
                <a:sym typeface="Work Sans Medium"/>
              </a:rPr>
              <a:t>EDIT IN GOOGLE SLIDES</a:t>
            </a:r>
            <a:endParaRPr sz="1000">
              <a:solidFill>
                <a:srgbClr val="000000"/>
              </a:solidFill>
              <a:latin typeface="Work Sans Medium"/>
              <a:ea typeface="Work Sans Medium"/>
              <a:cs typeface="Work Sans Medium"/>
              <a:sym typeface="Work Sans Medium"/>
            </a:endParaRPr>
          </a:p>
          <a:p>
            <a:pPr indent="0" lvl="0" marL="0" rtl="0" algn="l">
              <a:spcBef>
                <a:spcPts val="1000"/>
              </a:spcBef>
              <a:spcAft>
                <a:spcPts val="0"/>
              </a:spcAft>
              <a:buNone/>
            </a:pPr>
            <a:r>
              <a:rPr lang="en" sz="1000">
                <a:solidFill>
                  <a:srgbClr val="000000"/>
                </a:solidFill>
              </a:rPr>
              <a:t>Click on File in the top left menu and choose the option that says “</a:t>
            </a:r>
            <a:r>
              <a:rPr b="1" lang="en" sz="1000">
                <a:solidFill>
                  <a:srgbClr val="000000"/>
                </a:solidFill>
                <a:latin typeface="Work Sans"/>
                <a:ea typeface="Work Sans"/>
                <a:cs typeface="Work Sans"/>
                <a:sym typeface="Work Sans"/>
              </a:rPr>
              <a:t>Make a copy…”</a:t>
            </a:r>
            <a:r>
              <a:rPr lang="en" sz="1000">
                <a:solidFill>
                  <a:srgbClr val="000000"/>
                </a:solidFill>
              </a:rPr>
              <a:t>.</a:t>
            </a:r>
            <a:endParaRPr sz="1000">
              <a:solidFill>
                <a:srgbClr val="000000"/>
              </a:solidFill>
            </a:endParaRPr>
          </a:p>
          <a:p>
            <a:pPr indent="0" lvl="0" marL="0" rtl="0" algn="l">
              <a:spcBef>
                <a:spcPts val="1000"/>
              </a:spcBef>
              <a:spcAft>
                <a:spcPts val="0"/>
              </a:spcAft>
              <a:buNone/>
            </a:pPr>
            <a:r>
              <a:rPr lang="en" sz="1000">
                <a:solidFill>
                  <a:srgbClr val="000000"/>
                </a:solidFill>
              </a:rPr>
              <a:t>You will get a copy of this document on your Google Drive and will be able to edit, add or delete slides.</a:t>
            </a:r>
            <a:endParaRPr sz="1000">
              <a:solidFill>
                <a:srgbClr val="000000"/>
              </a:solidFill>
            </a:endParaRPr>
          </a:p>
          <a:p>
            <a:pPr indent="0" lvl="0" marL="0" rtl="0" algn="l">
              <a:spcBef>
                <a:spcPts val="1000"/>
              </a:spcBef>
              <a:spcAft>
                <a:spcPts val="1000"/>
              </a:spcAft>
              <a:buNone/>
            </a:pPr>
            <a:r>
              <a:rPr lang="en" sz="1000">
                <a:solidFill>
                  <a:srgbClr val="000000"/>
                </a:solidFill>
                <a:latin typeface="Work Sans Medium"/>
                <a:ea typeface="Work Sans Medium"/>
                <a:cs typeface="Work Sans Medium"/>
                <a:sym typeface="Work Sans Medium"/>
              </a:rPr>
              <a:t>You have to be signed into your Google account.</a:t>
            </a:r>
            <a:br>
              <a:rPr lang="en" sz="1000">
                <a:solidFill>
                  <a:srgbClr val="000000"/>
                </a:solidFill>
                <a:latin typeface="Work Sans Medium"/>
                <a:ea typeface="Work Sans Medium"/>
                <a:cs typeface="Work Sans Medium"/>
                <a:sym typeface="Work Sans Medium"/>
              </a:rPr>
            </a:br>
            <a:endParaRPr sz="1000">
              <a:solidFill>
                <a:srgbClr val="000000"/>
              </a:solidFill>
              <a:latin typeface="Work Sans Medium"/>
              <a:ea typeface="Work Sans Medium"/>
              <a:cs typeface="Work Sans Medium"/>
              <a:sym typeface="Work Sans Medium"/>
            </a:endParaRPr>
          </a:p>
        </p:txBody>
      </p:sp>
      <p:grpSp>
        <p:nvGrpSpPr>
          <p:cNvPr id="77" name="Google Shape;77;p13"/>
          <p:cNvGrpSpPr/>
          <p:nvPr/>
        </p:nvGrpSpPr>
        <p:grpSpPr>
          <a:xfrm>
            <a:off x="7245744" y="711703"/>
            <a:ext cx="1097515" cy="913074"/>
            <a:chOff x="1926350" y="995225"/>
            <a:chExt cx="428650" cy="356600"/>
          </a:xfrm>
        </p:grpSpPr>
        <p:sp>
          <p:nvSpPr>
            <p:cNvPr id="78" name="Google Shape;78;p13"/>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13"/>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13"/>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13"/>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2" name="Google Shape;82;p13"/>
          <p:cNvSpPr txBox="1"/>
          <p:nvPr>
            <p:ph idx="12" type="sldNum"/>
          </p:nvPr>
        </p:nvSpPr>
        <p:spPr>
          <a:xfrm>
            <a:off x="8327799" y="27007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83" name="Google Shape;83;p13"/>
          <p:cNvSpPr txBox="1"/>
          <p:nvPr>
            <p:ph type="ctrTitle"/>
          </p:nvPr>
        </p:nvSpPr>
        <p:spPr>
          <a:xfrm>
            <a:off x="940250" y="947800"/>
            <a:ext cx="4950000" cy="1159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Instructions for use</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9" name="Shape 419"/>
        <p:cNvGrpSpPr/>
        <p:nvPr/>
      </p:nvGrpSpPr>
      <p:grpSpPr>
        <a:xfrm>
          <a:off x="0" y="0"/>
          <a:ext cx="0" cy="0"/>
          <a:chOff x="0" y="0"/>
          <a:chExt cx="0" cy="0"/>
        </a:xfrm>
      </p:grpSpPr>
      <p:sp>
        <p:nvSpPr>
          <p:cNvPr id="420" name="Google Shape;420;p31"/>
          <p:cNvSpPr txBox="1"/>
          <p:nvPr/>
        </p:nvSpPr>
        <p:spPr>
          <a:xfrm>
            <a:off x="333725" y="1626925"/>
            <a:ext cx="2816700" cy="32292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latin typeface="Roboto"/>
                <a:ea typeface="Roboto"/>
                <a:cs typeface="Roboto"/>
                <a:sym typeface="Roboto"/>
              </a:rPr>
              <a:t>In Flanders fields the poppies blow </a:t>
            </a:r>
            <a:endParaRPr>
              <a:solidFill>
                <a:schemeClr val="dk1"/>
              </a:solidFill>
              <a:latin typeface="Roboto"/>
              <a:ea typeface="Roboto"/>
              <a:cs typeface="Roboto"/>
              <a:sym typeface="Roboto"/>
            </a:endParaRPr>
          </a:p>
          <a:p>
            <a:pPr indent="0" lvl="0" marL="0" rtl="0" algn="l">
              <a:spcBef>
                <a:spcPts val="0"/>
              </a:spcBef>
              <a:spcAft>
                <a:spcPts val="0"/>
              </a:spcAft>
              <a:buNone/>
            </a:pPr>
            <a:r>
              <a:rPr lang="en">
                <a:solidFill>
                  <a:schemeClr val="dk1"/>
                </a:solidFill>
                <a:latin typeface="Roboto"/>
                <a:ea typeface="Roboto"/>
                <a:cs typeface="Roboto"/>
                <a:sym typeface="Roboto"/>
              </a:rPr>
              <a:t>Between the crosses, row on row,</a:t>
            </a:r>
            <a:endParaRPr>
              <a:solidFill>
                <a:schemeClr val="dk1"/>
              </a:solidFill>
              <a:latin typeface="Roboto"/>
              <a:ea typeface="Roboto"/>
              <a:cs typeface="Roboto"/>
              <a:sym typeface="Roboto"/>
            </a:endParaRPr>
          </a:p>
          <a:p>
            <a:pPr indent="0" lvl="0" marL="0" rtl="0" algn="l">
              <a:spcBef>
                <a:spcPts val="0"/>
              </a:spcBef>
              <a:spcAft>
                <a:spcPts val="0"/>
              </a:spcAft>
              <a:buNone/>
            </a:pPr>
            <a:r>
              <a:rPr lang="en">
                <a:solidFill>
                  <a:schemeClr val="dk1"/>
                </a:solidFill>
                <a:latin typeface="Roboto"/>
                <a:ea typeface="Roboto"/>
                <a:cs typeface="Roboto"/>
                <a:sym typeface="Roboto"/>
              </a:rPr>
              <a:t>That mark our place; and in the sky </a:t>
            </a:r>
            <a:endParaRPr>
              <a:solidFill>
                <a:schemeClr val="dk1"/>
              </a:solidFill>
              <a:latin typeface="Roboto"/>
              <a:ea typeface="Roboto"/>
              <a:cs typeface="Roboto"/>
              <a:sym typeface="Roboto"/>
            </a:endParaRPr>
          </a:p>
          <a:p>
            <a:pPr indent="0" lvl="0" marL="0" rtl="0" algn="l">
              <a:spcBef>
                <a:spcPts val="0"/>
              </a:spcBef>
              <a:spcAft>
                <a:spcPts val="0"/>
              </a:spcAft>
              <a:buNone/>
            </a:pPr>
            <a:r>
              <a:rPr lang="en">
                <a:solidFill>
                  <a:schemeClr val="dk1"/>
                </a:solidFill>
                <a:latin typeface="Roboto"/>
                <a:ea typeface="Roboto"/>
                <a:cs typeface="Roboto"/>
                <a:sym typeface="Roboto"/>
              </a:rPr>
              <a:t>The larks, still bravely singing, fly </a:t>
            </a:r>
            <a:endParaRPr>
              <a:solidFill>
                <a:schemeClr val="dk1"/>
              </a:solidFill>
              <a:latin typeface="Roboto"/>
              <a:ea typeface="Roboto"/>
              <a:cs typeface="Roboto"/>
              <a:sym typeface="Roboto"/>
            </a:endParaRPr>
          </a:p>
          <a:p>
            <a:pPr indent="0" lvl="0" marL="0" rtl="0" algn="l">
              <a:spcBef>
                <a:spcPts val="0"/>
              </a:spcBef>
              <a:spcAft>
                <a:spcPts val="0"/>
              </a:spcAft>
              <a:buNone/>
            </a:pPr>
            <a:r>
              <a:rPr lang="en">
                <a:solidFill>
                  <a:schemeClr val="dk1"/>
                </a:solidFill>
                <a:latin typeface="Roboto"/>
                <a:ea typeface="Roboto"/>
                <a:cs typeface="Roboto"/>
                <a:sym typeface="Roboto"/>
              </a:rPr>
              <a:t>Scarce heard amid the guns below. </a:t>
            </a:r>
            <a:endParaRPr>
              <a:solidFill>
                <a:schemeClr val="dk1"/>
              </a:solidFill>
              <a:latin typeface="Roboto"/>
              <a:ea typeface="Roboto"/>
              <a:cs typeface="Roboto"/>
              <a:sym typeface="Roboto"/>
            </a:endParaRPr>
          </a:p>
          <a:p>
            <a:pPr indent="0" lvl="0" marL="0" rtl="0" algn="l">
              <a:spcBef>
                <a:spcPts val="0"/>
              </a:spcBef>
              <a:spcAft>
                <a:spcPts val="0"/>
              </a:spcAft>
              <a:buNone/>
            </a:pPr>
            <a:r>
              <a:t/>
            </a:r>
            <a:endParaRPr>
              <a:solidFill>
                <a:schemeClr val="dk1"/>
              </a:solidFill>
              <a:latin typeface="Roboto"/>
              <a:ea typeface="Roboto"/>
              <a:cs typeface="Roboto"/>
              <a:sym typeface="Roboto"/>
            </a:endParaRPr>
          </a:p>
          <a:p>
            <a:pPr indent="0" lvl="0" marL="0" rtl="0" algn="l">
              <a:spcBef>
                <a:spcPts val="0"/>
              </a:spcBef>
              <a:spcAft>
                <a:spcPts val="0"/>
              </a:spcAft>
              <a:buNone/>
            </a:pPr>
            <a:r>
              <a:rPr lang="en">
                <a:solidFill>
                  <a:schemeClr val="dk1"/>
                </a:solidFill>
                <a:latin typeface="Roboto"/>
                <a:ea typeface="Roboto"/>
                <a:cs typeface="Roboto"/>
                <a:sym typeface="Roboto"/>
              </a:rPr>
              <a:t>We are the Dead. Short day ago We lived, felt dawn, saw sunset glow, </a:t>
            </a:r>
            <a:endParaRPr>
              <a:solidFill>
                <a:schemeClr val="dk1"/>
              </a:solidFill>
              <a:latin typeface="Roboto"/>
              <a:ea typeface="Roboto"/>
              <a:cs typeface="Roboto"/>
              <a:sym typeface="Roboto"/>
            </a:endParaRPr>
          </a:p>
          <a:p>
            <a:pPr indent="0" lvl="0" marL="0" rtl="0" algn="l">
              <a:spcBef>
                <a:spcPts val="0"/>
              </a:spcBef>
              <a:spcAft>
                <a:spcPts val="0"/>
              </a:spcAft>
              <a:buNone/>
            </a:pPr>
            <a:r>
              <a:rPr lang="en">
                <a:solidFill>
                  <a:schemeClr val="dk1"/>
                </a:solidFill>
                <a:latin typeface="Roboto"/>
                <a:ea typeface="Roboto"/>
                <a:cs typeface="Roboto"/>
                <a:sym typeface="Roboto"/>
              </a:rPr>
              <a:t>Loved and were loved, and now we lie, </a:t>
            </a:r>
            <a:endParaRPr>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a:solidFill>
                  <a:schemeClr val="dk1"/>
                </a:solidFill>
                <a:latin typeface="Roboto"/>
                <a:ea typeface="Roboto"/>
                <a:cs typeface="Roboto"/>
                <a:sym typeface="Roboto"/>
              </a:rPr>
              <a:t>In Flanders fields. </a:t>
            </a:r>
            <a:endParaRPr>
              <a:solidFill>
                <a:schemeClr val="dk1"/>
              </a:solidFill>
              <a:latin typeface="Roboto"/>
              <a:ea typeface="Roboto"/>
              <a:cs typeface="Roboto"/>
              <a:sym typeface="Roboto"/>
            </a:endParaRPr>
          </a:p>
        </p:txBody>
      </p:sp>
      <p:sp>
        <p:nvSpPr>
          <p:cNvPr id="421" name="Google Shape;421;p31"/>
          <p:cNvSpPr txBox="1"/>
          <p:nvPr/>
        </p:nvSpPr>
        <p:spPr>
          <a:xfrm>
            <a:off x="2422200" y="1050050"/>
            <a:ext cx="2470800" cy="49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i="1" lang="en" sz="1500">
                <a:latin typeface="Roboto"/>
                <a:ea typeface="Roboto"/>
                <a:cs typeface="Roboto"/>
                <a:sym typeface="Roboto"/>
              </a:rPr>
              <a:t>In Flanders Fields</a:t>
            </a:r>
            <a:r>
              <a:rPr b="1" lang="en" sz="1500">
                <a:latin typeface="Roboto"/>
                <a:ea typeface="Roboto"/>
                <a:cs typeface="Roboto"/>
                <a:sym typeface="Roboto"/>
              </a:rPr>
              <a:t> (1915) </a:t>
            </a:r>
            <a:endParaRPr b="1" sz="1500">
              <a:latin typeface="Roboto"/>
              <a:ea typeface="Roboto"/>
              <a:cs typeface="Roboto"/>
              <a:sym typeface="Roboto"/>
            </a:endParaRPr>
          </a:p>
          <a:p>
            <a:pPr indent="0" lvl="0" marL="0" rtl="0" algn="l">
              <a:spcBef>
                <a:spcPts val="0"/>
              </a:spcBef>
              <a:spcAft>
                <a:spcPts val="0"/>
              </a:spcAft>
              <a:buNone/>
            </a:pPr>
            <a:r>
              <a:rPr b="1" lang="en" sz="1500">
                <a:latin typeface="Roboto"/>
                <a:ea typeface="Roboto"/>
                <a:cs typeface="Roboto"/>
                <a:sym typeface="Roboto"/>
              </a:rPr>
              <a:t>By John McCrae</a:t>
            </a:r>
            <a:endParaRPr b="1" sz="1500">
              <a:latin typeface="Roboto"/>
              <a:ea typeface="Roboto"/>
              <a:cs typeface="Roboto"/>
              <a:sym typeface="Roboto"/>
            </a:endParaRPr>
          </a:p>
        </p:txBody>
      </p:sp>
      <p:sp>
        <p:nvSpPr>
          <p:cNvPr id="422" name="Google Shape;422;p31"/>
          <p:cNvSpPr txBox="1"/>
          <p:nvPr>
            <p:ph idx="12" type="sldNum"/>
          </p:nvPr>
        </p:nvSpPr>
        <p:spPr>
          <a:xfrm>
            <a:off x="8337124" y="27007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grpSp>
        <p:nvGrpSpPr>
          <p:cNvPr id="423" name="Google Shape;423;p31"/>
          <p:cNvGrpSpPr/>
          <p:nvPr/>
        </p:nvGrpSpPr>
        <p:grpSpPr>
          <a:xfrm>
            <a:off x="366560" y="350726"/>
            <a:ext cx="605901" cy="709463"/>
            <a:chOff x="584925" y="238125"/>
            <a:chExt cx="415200" cy="525100"/>
          </a:xfrm>
        </p:grpSpPr>
        <p:sp>
          <p:nvSpPr>
            <p:cNvPr id="424" name="Google Shape;424;p31"/>
            <p:cNvSpPr/>
            <p:nvPr/>
          </p:nvSpPr>
          <p:spPr>
            <a:xfrm>
              <a:off x="621550" y="299175"/>
              <a:ext cx="378575" cy="464050"/>
            </a:xfrm>
            <a:custGeom>
              <a:rect b="b" l="l" r="r" t="t"/>
              <a:pathLst>
                <a:path extrusionOk="0" h="18562" w="15143">
                  <a:moveTo>
                    <a:pt x="14166" y="0"/>
                  </a:moveTo>
                  <a:lnTo>
                    <a:pt x="14166" y="16755"/>
                  </a:lnTo>
                  <a:lnTo>
                    <a:pt x="14141" y="16926"/>
                  </a:lnTo>
                  <a:lnTo>
                    <a:pt x="14093" y="17072"/>
                  </a:lnTo>
                  <a:lnTo>
                    <a:pt x="14044" y="17194"/>
                  </a:lnTo>
                  <a:lnTo>
                    <a:pt x="13946" y="17341"/>
                  </a:lnTo>
                  <a:lnTo>
                    <a:pt x="13824" y="17438"/>
                  </a:lnTo>
                  <a:lnTo>
                    <a:pt x="13677" y="17512"/>
                  </a:lnTo>
                  <a:lnTo>
                    <a:pt x="13531" y="17561"/>
                  </a:lnTo>
                  <a:lnTo>
                    <a:pt x="13384" y="17585"/>
                  </a:lnTo>
                  <a:lnTo>
                    <a:pt x="0" y="17585"/>
                  </a:lnTo>
                  <a:lnTo>
                    <a:pt x="0" y="17731"/>
                  </a:lnTo>
                  <a:lnTo>
                    <a:pt x="25" y="17902"/>
                  </a:lnTo>
                  <a:lnTo>
                    <a:pt x="74" y="18049"/>
                  </a:lnTo>
                  <a:lnTo>
                    <a:pt x="123" y="18171"/>
                  </a:lnTo>
                  <a:lnTo>
                    <a:pt x="220" y="18318"/>
                  </a:lnTo>
                  <a:lnTo>
                    <a:pt x="342" y="18415"/>
                  </a:lnTo>
                  <a:lnTo>
                    <a:pt x="489" y="18489"/>
                  </a:lnTo>
                  <a:lnTo>
                    <a:pt x="635" y="18537"/>
                  </a:lnTo>
                  <a:lnTo>
                    <a:pt x="782" y="18562"/>
                  </a:lnTo>
                  <a:lnTo>
                    <a:pt x="14361" y="18562"/>
                  </a:lnTo>
                  <a:lnTo>
                    <a:pt x="14508" y="18537"/>
                  </a:lnTo>
                  <a:lnTo>
                    <a:pt x="14654" y="18489"/>
                  </a:lnTo>
                  <a:lnTo>
                    <a:pt x="14801" y="18415"/>
                  </a:lnTo>
                  <a:lnTo>
                    <a:pt x="14923" y="18318"/>
                  </a:lnTo>
                  <a:lnTo>
                    <a:pt x="15021" y="18171"/>
                  </a:lnTo>
                  <a:lnTo>
                    <a:pt x="15069" y="18049"/>
                  </a:lnTo>
                  <a:lnTo>
                    <a:pt x="15118" y="17902"/>
                  </a:lnTo>
                  <a:lnTo>
                    <a:pt x="15143" y="17731"/>
                  </a:lnTo>
                  <a:lnTo>
                    <a:pt x="15143" y="733"/>
                  </a:lnTo>
                  <a:lnTo>
                    <a:pt x="15118" y="586"/>
                  </a:lnTo>
                  <a:lnTo>
                    <a:pt x="15069" y="440"/>
                  </a:lnTo>
                  <a:lnTo>
                    <a:pt x="15021" y="318"/>
                  </a:lnTo>
                  <a:lnTo>
                    <a:pt x="14923" y="196"/>
                  </a:lnTo>
                  <a:lnTo>
                    <a:pt x="14801" y="122"/>
                  </a:lnTo>
                  <a:lnTo>
                    <a:pt x="14654" y="49"/>
                  </a:lnTo>
                  <a:lnTo>
                    <a:pt x="14508" y="25"/>
                  </a:lnTo>
                  <a:lnTo>
                    <a:pt x="14361"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5" name="Google Shape;425;p31"/>
            <p:cNvSpPr/>
            <p:nvPr/>
          </p:nvSpPr>
          <p:spPr>
            <a:xfrm>
              <a:off x="633750" y="238125"/>
              <a:ext cx="29350" cy="63500"/>
            </a:xfrm>
            <a:custGeom>
              <a:rect b="b" l="l" r="r" t="t"/>
              <a:pathLst>
                <a:path extrusionOk="0" h="2540" w="1174">
                  <a:moveTo>
                    <a:pt x="392" y="0"/>
                  </a:moveTo>
                  <a:lnTo>
                    <a:pt x="294" y="49"/>
                  </a:lnTo>
                  <a:lnTo>
                    <a:pt x="221" y="73"/>
                  </a:lnTo>
                  <a:lnTo>
                    <a:pt x="147" y="147"/>
                  </a:lnTo>
                  <a:lnTo>
                    <a:pt x="74" y="220"/>
                  </a:lnTo>
                  <a:lnTo>
                    <a:pt x="50" y="293"/>
                  </a:lnTo>
                  <a:lnTo>
                    <a:pt x="1" y="391"/>
                  </a:lnTo>
                  <a:lnTo>
                    <a:pt x="1" y="488"/>
                  </a:lnTo>
                  <a:lnTo>
                    <a:pt x="1" y="2052"/>
                  </a:lnTo>
                  <a:lnTo>
                    <a:pt x="1" y="2149"/>
                  </a:lnTo>
                  <a:lnTo>
                    <a:pt x="50" y="2247"/>
                  </a:lnTo>
                  <a:lnTo>
                    <a:pt x="74" y="2320"/>
                  </a:lnTo>
                  <a:lnTo>
                    <a:pt x="147" y="2393"/>
                  </a:lnTo>
                  <a:lnTo>
                    <a:pt x="221" y="2467"/>
                  </a:lnTo>
                  <a:lnTo>
                    <a:pt x="294" y="2491"/>
                  </a:lnTo>
                  <a:lnTo>
                    <a:pt x="392" y="2540"/>
                  </a:lnTo>
                  <a:lnTo>
                    <a:pt x="782"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6" name="Google Shape;426;p31"/>
            <p:cNvSpPr/>
            <p:nvPr/>
          </p:nvSpPr>
          <p:spPr>
            <a:xfrm>
              <a:off x="716800" y="238125"/>
              <a:ext cx="29325" cy="63500"/>
            </a:xfrm>
            <a:custGeom>
              <a:rect b="b" l="l" r="r" t="t"/>
              <a:pathLst>
                <a:path extrusionOk="0" h="2540" w="1173">
                  <a:moveTo>
                    <a:pt x="391" y="0"/>
                  </a:moveTo>
                  <a:lnTo>
                    <a:pt x="294" y="49"/>
                  </a:lnTo>
                  <a:lnTo>
                    <a:pt x="220" y="73"/>
                  </a:lnTo>
                  <a:lnTo>
                    <a:pt x="147" y="147"/>
                  </a:lnTo>
                  <a:lnTo>
                    <a:pt x="74" y="220"/>
                  </a:lnTo>
                  <a:lnTo>
                    <a:pt x="49" y="293"/>
                  </a:lnTo>
                  <a:lnTo>
                    <a:pt x="0" y="391"/>
                  </a:lnTo>
                  <a:lnTo>
                    <a:pt x="0" y="488"/>
                  </a:lnTo>
                  <a:lnTo>
                    <a:pt x="0" y="2052"/>
                  </a:lnTo>
                  <a:lnTo>
                    <a:pt x="0" y="2149"/>
                  </a:lnTo>
                  <a:lnTo>
                    <a:pt x="49" y="2247"/>
                  </a:lnTo>
                  <a:lnTo>
                    <a:pt x="74" y="2320"/>
                  </a:lnTo>
                  <a:lnTo>
                    <a:pt x="147" y="2393"/>
                  </a:lnTo>
                  <a:lnTo>
                    <a:pt x="220" y="2467"/>
                  </a:lnTo>
                  <a:lnTo>
                    <a:pt x="294" y="2491"/>
                  </a:lnTo>
                  <a:lnTo>
                    <a:pt x="391" y="2540"/>
                  </a:lnTo>
                  <a:lnTo>
                    <a:pt x="782" y="2540"/>
                  </a:lnTo>
                  <a:lnTo>
                    <a:pt x="880" y="2491"/>
                  </a:lnTo>
                  <a:lnTo>
                    <a:pt x="953" y="2467"/>
                  </a:lnTo>
                  <a:lnTo>
                    <a:pt x="1026" y="2393"/>
                  </a:lnTo>
                  <a:lnTo>
                    <a:pt x="1099" y="2320"/>
                  </a:lnTo>
                  <a:lnTo>
                    <a:pt x="1124" y="2247"/>
                  </a:lnTo>
                  <a:lnTo>
                    <a:pt x="1173" y="2149"/>
                  </a:lnTo>
                  <a:lnTo>
                    <a:pt x="1173" y="2052"/>
                  </a:lnTo>
                  <a:lnTo>
                    <a:pt x="1173" y="488"/>
                  </a:lnTo>
                  <a:lnTo>
                    <a:pt x="1173" y="391"/>
                  </a:lnTo>
                  <a:lnTo>
                    <a:pt x="1124" y="293"/>
                  </a:lnTo>
                  <a:lnTo>
                    <a:pt x="1099" y="220"/>
                  </a:lnTo>
                  <a:lnTo>
                    <a:pt x="1026" y="147"/>
                  </a:lnTo>
                  <a:lnTo>
                    <a:pt x="953" y="73"/>
                  </a:lnTo>
                  <a:lnTo>
                    <a:pt x="880" y="49"/>
                  </a:lnTo>
                  <a:lnTo>
                    <a:pt x="78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7" name="Google Shape;427;p31"/>
            <p:cNvSpPr/>
            <p:nvPr/>
          </p:nvSpPr>
          <p:spPr>
            <a:xfrm>
              <a:off x="799825" y="238125"/>
              <a:ext cx="29350" cy="63500"/>
            </a:xfrm>
            <a:custGeom>
              <a:rect b="b" l="l" r="r" t="t"/>
              <a:pathLst>
                <a:path extrusionOk="0" h="2540" w="1174">
                  <a:moveTo>
                    <a:pt x="392" y="0"/>
                  </a:moveTo>
                  <a:lnTo>
                    <a:pt x="294" y="49"/>
                  </a:lnTo>
                  <a:lnTo>
                    <a:pt x="221" y="73"/>
                  </a:lnTo>
                  <a:lnTo>
                    <a:pt x="148" y="147"/>
                  </a:lnTo>
                  <a:lnTo>
                    <a:pt x="74" y="220"/>
                  </a:lnTo>
                  <a:lnTo>
                    <a:pt x="50" y="293"/>
                  </a:lnTo>
                  <a:lnTo>
                    <a:pt x="1" y="391"/>
                  </a:lnTo>
                  <a:lnTo>
                    <a:pt x="1" y="488"/>
                  </a:lnTo>
                  <a:lnTo>
                    <a:pt x="1" y="2052"/>
                  </a:lnTo>
                  <a:lnTo>
                    <a:pt x="1" y="2149"/>
                  </a:lnTo>
                  <a:lnTo>
                    <a:pt x="50" y="2247"/>
                  </a:lnTo>
                  <a:lnTo>
                    <a:pt x="74" y="2320"/>
                  </a:lnTo>
                  <a:lnTo>
                    <a:pt x="148" y="2393"/>
                  </a:lnTo>
                  <a:lnTo>
                    <a:pt x="221" y="2467"/>
                  </a:lnTo>
                  <a:lnTo>
                    <a:pt x="294" y="2491"/>
                  </a:lnTo>
                  <a:lnTo>
                    <a:pt x="392" y="2540"/>
                  </a:lnTo>
                  <a:lnTo>
                    <a:pt x="783"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3"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8" name="Google Shape;428;p31"/>
            <p:cNvSpPr/>
            <p:nvPr/>
          </p:nvSpPr>
          <p:spPr>
            <a:xfrm>
              <a:off x="882875" y="238125"/>
              <a:ext cx="29325" cy="63500"/>
            </a:xfrm>
            <a:custGeom>
              <a:rect b="b" l="l" r="r" t="t"/>
              <a:pathLst>
                <a:path extrusionOk="0" h="2540" w="1173">
                  <a:moveTo>
                    <a:pt x="391" y="0"/>
                  </a:moveTo>
                  <a:lnTo>
                    <a:pt x="294" y="49"/>
                  </a:lnTo>
                  <a:lnTo>
                    <a:pt x="220" y="73"/>
                  </a:lnTo>
                  <a:lnTo>
                    <a:pt x="147" y="147"/>
                  </a:lnTo>
                  <a:lnTo>
                    <a:pt x="74" y="220"/>
                  </a:lnTo>
                  <a:lnTo>
                    <a:pt x="49" y="293"/>
                  </a:lnTo>
                  <a:lnTo>
                    <a:pt x="1" y="391"/>
                  </a:lnTo>
                  <a:lnTo>
                    <a:pt x="1" y="488"/>
                  </a:lnTo>
                  <a:lnTo>
                    <a:pt x="1" y="2052"/>
                  </a:lnTo>
                  <a:lnTo>
                    <a:pt x="1" y="2149"/>
                  </a:lnTo>
                  <a:lnTo>
                    <a:pt x="49" y="2247"/>
                  </a:lnTo>
                  <a:lnTo>
                    <a:pt x="74" y="2320"/>
                  </a:lnTo>
                  <a:lnTo>
                    <a:pt x="147" y="2393"/>
                  </a:lnTo>
                  <a:lnTo>
                    <a:pt x="220" y="2467"/>
                  </a:lnTo>
                  <a:lnTo>
                    <a:pt x="294" y="2491"/>
                  </a:lnTo>
                  <a:lnTo>
                    <a:pt x="391" y="2540"/>
                  </a:lnTo>
                  <a:lnTo>
                    <a:pt x="782" y="2540"/>
                  </a:lnTo>
                  <a:lnTo>
                    <a:pt x="880" y="2491"/>
                  </a:lnTo>
                  <a:lnTo>
                    <a:pt x="953" y="2467"/>
                  </a:lnTo>
                  <a:lnTo>
                    <a:pt x="1026" y="2393"/>
                  </a:lnTo>
                  <a:lnTo>
                    <a:pt x="1100" y="2320"/>
                  </a:lnTo>
                  <a:lnTo>
                    <a:pt x="1124" y="2247"/>
                  </a:lnTo>
                  <a:lnTo>
                    <a:pt x="1173" y="2149"/>
                  </a:lnTo>
                  <a:lnTo>
                    <a:pt x="1173" y="2052"/>
                  </a:lnTo>
                  <a:lnTo>
                    <a:pt x="1173" y="488"/>
                  </a:lnTo>
                  <a:lnTo>
                    <a:pt x="1173" y="391"/>
                  </a:lnTo>
                  <a:lnTo>
                    <a:pt x="1124" y="293"/>
                  </a:lnTo>
                  <a:lnTo>
                    <a:pt x="1100" y="220"/>
                  </a:lnTo>
                  <a:lnTo>
                    <a:pt x="1026" y="147"/>
                  </a:lnTo>
                  <a:lnTo>
                    <a:pt x="953" y="73"/>
                  </a:lnTo>
                  <a:lnTo>
                    <a:pt x="880" y="49"/>
                  </a:lnTo>
                  <a:lnTo>
                    <a:pt x="78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9" name="Google Shape;429;p31"/>
            <p:cNvSpPr/>
            <p:nvPr/>
          </p:nvSpPr>
          <p:spPr>
            <a:xfrm>
              <a:off x="584925" y="261325"/>
              <a:ext cx="378575" cy="464050"/>
            </a:xfrm>
            <a:custGeom>
              <a:rect b="b" l="l" r="r" t="t"/>
              <a:pathLst>
                <a:path extrusionOk="0" h="18562" w="15143">
                  <a:moveTo>
                    <a:pt x="2540" y="171"/>
                  </a:moveTo>
                  <a:lnTo>
                    <a:pt x="2711" y="195"/>
                  </a:lnTo>
                  <a:lnTo>
                    <a:pt x="2882" y="244"/>
                  </a:lnTo>
                  <a:lnTo>
                    <a:pt x="3053" y="318"/>
                  </a:lnTo>
                  <a:lnTo>
                    <a:pt x="3175" y="440"/>
                  </a:lnTo>
                  <a:lnTo>
                    <a:pt x="3297" y="562"/>
                  </a:lnTo>
                  <a:lnTo>
                    <a:pt x="3370" y="733"/>
                  </a:lnTo>
                  <a:lnTo>
                    <a:pt x="3419" y="904"/>
                  </a:lnTo>
                  <a:lnTo>
                    <a:pt x="3444" y="1075"/>
                  </a:lnTo>
                  <a:lnTo>
                    <a:pt x="3419" y="1246"/>
                  </a:lnTo>
                  <a:lnTo>
                    <a:pt x="3370" y="1417"/>
                  </a:lnTo>
                  <a:lnTo>
                    <a:pt x="3297" y="1588"/>
                  </a:lnTo>
                  <a:lnTo>
                    <a:pt x="3175" y="1710"/>
                  </a:lnTo>
                  <a:lnTo>
                    <a:pt x="3053" y="1832"/>
                  </a:lnTo>
                  <a:lnTo>
                    <a:pt x="2882" y="1905"/>
                  </a:lnTo>
                  <a:lnTo>
                    <a:pt x="2711" y="1954"/>
                  </a:lnTo>
                  <a:lnTo>
                    <a:pt x="2540" y="1978"/>
                  </a:lnTo>
                  <a:lnTo>
                    <a:pt x="2369" y="1954"/>
                  </a:lnTo>
                  <a:lnTo>
                    <a:pt x="2198" y="1905"/>
                  </a:lnTo>
                  <a:lnTo>
                    <a:pt x="2027" y="1832"/>
                  </a:lnTo>
                  <a:lnTo>
                    <a:pt x="1905" y="1710"/>
                  </a:lnTo>
                  <a:lnTo>
                    <a:pt x="1783" y="1588"/>
                  </a:lnTo>
                  <a:lnTo>
                    <a:pt x="1710" y="1417"/>
                  </a:lnTo>
                  <a:lnTo>
                    <a:pt x="1661" y="1246"/>
                  </a:lnTo>
                  <a:lnTo>
                    <a:pt x="1636" y="1075"/>
                  </a:lnTo>
                  <a:lnTo>
                    <a:pt x="1661" y="904"/>
                  </a:lnTo>
                  <a:lnTo>
                    <a:pt x="1710" y="733"/>
                  </a:lnTo>
                  <a:lnTo>
                    <a:pt x="1783" y="562"/>
                  </a:lnTo>
                  <a:lnTo>
                    <a:pt x="1905" y="440"/>
                  </a:lnTo>
                  <a:lnTo>
                    <a:pt x="2027" y="318"/>
                  </a:lnTo>
                  <a:lnTo>
                    <a:pt x="2198" y="244"/>
                  </a:lnTo>
                  <a:lnTo>
                    <a:pt x="2369" y="195"/>
                  </a:lnTo>
                  <a:lnTo>
                    <a:pt x="2540" y="171"/>
                  </a:lnTo>
                  <a:close/>
                  <a:moveTo>
                    <a:pt x="5862" y="171"/>
                  </a:moveTo>
                  <a:lnTo>
                    <a:pt x="6033" y="195"/>
                  </a:lnTo>
                  <a:lnTo>
                    <a:pt x="6204" y="244"/>
                  </a:lnTo>
                  <a:lnTo>
                    <a:pt x="6374" y="318"/>
                  </a:lnTo>
                  <a:lnTo>
                    <a:pt x="6497" y="440"/>
                  </a:lnTo>
                  <a:lnTo>
                    <a:pt x="6619" y="562"/>
                  </a:lnTo>
                  <a:lnTo>
                    <a:pt x="6692" y="733"/>
                  </a:lnTo>
                  <a:lnTo>
                    <a:pt x="6741" y="904"/>
                  </a:lnTo>
                  <a:lnTo>
                    <a:pt x="6765" y="1075"/>
                  </a:lnTo>
                  <a:lnTo>
                    <a:pt x="6741" y="1246"/>
                  </a:lnTo>
                  <a:lnTo>
                    <a:pt x="6692" y="1417"/>
                  </a:lnTo>
                  <a:lnTo>
                    <a:pt x="6619" y="1588"/>
                  </a:lnTo>
                  <a:lnTo>
                    <a:pt x="6497" y="1710"/>
                  </a:lnTo>
                  <a:lnTo>
                    <a:pt x="6374" y="1832"/>
                  </a:lnTo>
                  <a:lnTo>
                    <a:pt x="6204" y="1905"/>
                  </a:lnTo>
                  <a:lnTo>
                    <a:pt x="6033" y="1954"/>
                  </a:lnTo>
                  <a:lnTo>
                    <a:pt x="5862" y="1978"/>
                  </a:lnTo>
                  <a:lnTo>
                    <a:pt x="5691" y="1954"/>
                  </a:lnTo>
                  <a:lnTo>
                    <a:pt x="5520" y="1905"/>
                  </a:lnTo>
                  <a:lnTo>
                    <a:pt x="5349" y="1832"/>
                  </a:lnTo>
                  <a:lnTo>
                    <a:pt x="5227" y="1710"/>
                  </a:lnTo>
                  <a:lnTo>
                    <a:pt x="5104" y="1588"/>
                  </a:lnTo>
                  <a:lnTo>
                    <a:pt x="5031" y="1417"/>
                  </a:lnTo>
                  <a:lnTo>
                    <a:pt x="4982" y="1246"/>
                  </a:lnTo>
                  <a:lnTo>
                    <a:pt x="4958" y="1075"/>
                  </a:lnTo>
                  <a:lnTo>
                    <a:pt x="4982" y="904"/>
                  </a:lnTo>
                  <a:lnTo>
                    <a:pt x="5031" y="733"/>
                  </a:lnTo>
                  <a:lnTo>
                    <a:pt x="5104" y="562"/>
                  </a:lnTo>
                  <a:lnTo>
                    <a:pt x="5227" y="440"/>
                  </a:lnTo>
                  <a:lnTo>
                    <a:pt x="5349" y="318"/>
                  </a:lnTo>
                  <a:lnTo>
                    <a:pt x="5520" y="244"/>
                  </a:lnTo>
                  <a:lnTo>
                    <a:pt x="5691" y="195"/>
                  </a:lnTo>
                  <a:lnTo>
                    <a:pt x="5862" y="171"/>
                  </a:lnTo>
                  <a:close/>
                  <a:moveTo>
                    <a:pt x="9183" y="171"/>
                  </a:moveTo>
                  <a:lnTo>
                    <a:pt x="9354" y="195"/>
                  </a:lnTo>
                  <a:lnTo>
                    <a:pt x="9525" y="244"/>
                  </a:lnTo>
                  <a:lnTo>
                    <a:pt x="9696" y="318"/>
                  </a:lnTo>
                  <a:lnTo>
                    <a:pt x="9818" y="440"/>
                  </a:lnTo>
                  <a:lnTo>
                    <a:pt x="9940" y="562"/>
                  </a:lnTo>
                  <a:lnTo>
                    <a:pt x="10014" y="733"/>
                  </a:lnTo>
                  <a:lnTo>
                    <a:pt x="10062" y="904"/>
                  </a:lnTo>
                  <a:lnTo>
                    <a:pt x="10087" y="1075"/>
                  </a:lnTo>
                  <a:lnTo>
                    <a:pt x="10062" y="1246"/>
                  </a:lnTo>
                  <a:lnTo>
                    <a:pt x="10014" y="1417"/>
                  </a:lnTo>
                  <a:lnTo>
                    <a:pt x="9940" y="1588"/>
                  </a:lnTo>
                  <a:lnTo>
                    <a:pt x="9818" y="1710"/>
                  </a:lnTo>
                  <a:lnTo>
                    <a:pt x="9696" y="1832"/>
                  </a:lnTo>
                  <a:lnTo>
                    <a:pt x="9525" y="1905"/>
                  </a:lnTo>
                  <a:lnTo>
                    <a:pt x="9354" y="1954"/>
                  </a:lnTo>
                  <a:lnTo>
                    <a:pt x="9183" y="1978"/>
                  </a:lnTo>
                  <a:lnTo>
                    <a:pt x="9012" y="1954"/>
                  </a:lnTo>
                  <a:lnTo>
                    <a:pt x="8841" y="1905"/>
                  </a:lnTo>
                  <a:lnTo>
                    <a:pt x="8670" y="1832"/>
                  </a:lnTo>
                  <a:lnTo>
                    <a:pt x="8548" y="1710"/>
                  </a:lnTo>
                  <a:lnTo>
                    <a:pt x="8426" y="1588"/>
                  </a:lnTo>
                  <a:lnTo>
                    <a:pt x="8353" y="1417"/>
                  </a:lnTo>
                  <a:lnTo>
                    <a:pt x="8304" y="1246"/>
                  </a:lnTo>
                  <a:lnTo>
                    <a:pt x="8279" y="1075"/>
                  </a:lnTo>
                  <a:lnTo>
                    <a:pt x="8304" y="904"/>
                  </a:lnTo>
                  <a:lnTo>
                    <a:pt x="8353" y="733"/>
                  </a:lnTo>
                  <a:lnTo>
                    <a:pt x="8426" y="562"/>
                  </a:lnTo>
                  <a:lnTo>
                    <a:pt x="8548" y="440"/>
                  </a:lnTo>
                  <a:lnTo>
                    <a:pt x="8670" y="318"/>
                  </a:lnTo>
                  <a:lnTo>
                    <a:pt x="8841" y="244"/>
                  </a:lnTo>
                  <a:lnTo>
                    <a:pt x="9012" y="195"/>
                  </a:lnTo>
                  <a:lnTo>
                    <a:pt x="9183" y="171"/>
                  </a:lnTo>
                  <a:close/>
                  <a:moveTo>
                    <a:pt x="12505" y="171"/>
                  </a:moveTo>
                  <a:lnTo>
                    <a:pt x="12676" y="195"/>
                  </a:lnTo>
                  <a:lnTo>
                    <a:pt x="12847" y="244"/>
                  </a:lnTo>
                  <a:lnTo>
                    <a:pt x="13018" y="318"/>
                  </a:lnTo>
                  <a:lnTo>
                    <a:pt x="13140" y="440"/>
                  </a:lnTo>
                  <a:lnTo>
                    <a:pt x="13262" y="562"/>
                  </a:lnTo>
                  <a:lnTo>
                    <a:pt x="13335" y="733"/>
                  </a:lnTo>
                  <a:lnTo>
                    <a:pt x="13384" y="904"/>
                  </a:lnTo>
                  <a:lnTo>
                    <a:pt x="13408" y="1075"/>
                  </a:lnTo>
                  <a:lnTo>
                    <a:pt x="13384" y="1246"/>
                  </a:lnTo>
                  <a:lnTo>
                    <a:pt x="13335" y="1417"/>
                  </a:lnTo>
                  <a:lnTo>
                    <a:pt x="13262" y="1588"/>
                  </a:lnTo>
                  <a:lnTo>
                    <a:pt x="13140" y="1710"/>
                  </a:lnTo>
                  <a:lnTo>
                    <a:pt x="13018" y="1832"/>
                  </a:lnTo>
                  <a:lnTo>
                    <a:pt x="12847" y="1905"/>
                  </a:lnTo>
                  <a:lnTo>
                    <a:pt x="12676" y="1954"/>
                  </a:lnTo>
                  <a:lnTo>
                    <a:pt x="12505" y="1978"/>
                  </a:lnTo>
                  <a:lnTo>
                    <a:pt x="12334" y="1954"/>
                  </a:lnTo>
                  <a:lnTo>
                    <a:pt x="12163" y="1905"/>
                  </a:lnTo>
                  <a:lnTo>
                    <a:pt x="11992" y="1832"/>
                  </a:lnTo>
                  <a:lnTo>
                    <a:pt x="11870" y="1710"/>
                  </a:lnTo>
                  <a:lnTo>
                    <a:pt x="11748" y="1588"/>
                  </a:lnTo>
                  <a:lnTo>
                    <a:pt x="11674" y="1417"/>
                  </a:lnTo>
                  <a:lnTo>
                    <a:pt x="11625" y="1246"/>
                  </a:lnTo>
                  <a:lnTo>
                    <a:pt x="11601" y="1075"/>
                  </a:lnTo>
                  <a:lnTo>
                    <a:pt x="11625" y="904"/>
                  </a:lnTo>
                  <a:lnTo>
                    <a:pt x="11674" y="733"/>
                  </a:lnTo>
                  <a:lnTo>
                    <a:pt x="11748" y="562"/>
                  </a:lnTo>
                  <a:lnTo>
                    <a:pt x="11870" y="440"/>
                  </a:lnTo>
                  <a:lnTo>
                    <a:pt x="11992" y="318"/>
                  </a:lnTo>
                  <a:lnTo>
                    <a:pt x="12163" y="244"/>
                  </a:lnTo>
                  <a:lnTo>
                    <a:pt x="12334" y="195"/>
                  </a:lnTo>
                  <a:lnTo>
                    <a:pt x="12505" y="171"/>
                  </a:lnTo>
                  <a:close/>
                  <a:moveTo>
                    <a:pt x="13091" y="5520"/>
                  </a:moveTo>
                  <a:lnTo>
                    <a:pt x="13189" y="5544"/>
                  </a:lnTo>
                  <a:lnTo>
                    <a:pt x="13262" y="5593"/>
                  </a:lnTo>
                  <a:lnTo>
                    <a:pt x="13311" y="5666"/>
                  </a:lnTo>
                  <a:lnTo>
                    <a:pt x="13335" y="5764"/>
                  </a:lnTo>
                  <a:lnTo>
                    <a:pt x="13311" y="5862"/>
                  </a:lnTo>
                  <a:lnTo>
                    <a:pt x="13262" y="5935"/>
                  </a:lnTo>
                  <a:lnTo>
                    <a:pt x="13189" y="5984"/>
                  </a:lnTo>
                  <a:lnTo>
                    <a:pt x="13091" y="6008"/>
                  </a:lnTo>
                  <a:lnTo>
                    <a:pt x="1954" y="6008"/>
                  </a:lnTo>
                  <a:lnTo>
                    <a:pt x="1856" y="5984"/>
                  </a:lnTo>
                  <a:lnTo>
                    <a:pt x="1783" y="5935"/>
                  </a:lnTo>
                  <a:lnTo>
                    <a:pt x="1734" y="5862"/>
                  </a:lnTo>
                  <a:lnTo>
                    <a:pt x="1710" y="5764"/>
                  </a:lnTo>
                  <a:lnTo>
                    <a:pt x="1734" y="5666"/>
                  </a:lnTo>
                  <a:lnTo>
                    <a:pt x="1783" y="5593"/>
                  </a:lnTo>
                  <a:lnTo>
                    <a:pt x="1856" y="5544"/>
                  </a:lnTo>
                  <a:lnTo>
                    <a:pt x="1954" y="5520"/>
                  </a:lnTo>
                  <a:close/>
                  <a:moveTo>
                    <a:pt x="13189" y="7840"/>
                  </a:moveTo>
                  <a:lnTo>
                    <a:pt x="13262" y="7913"/>
                  </a:lnTo>
                  <a:lnTo>
                    <a:pt x="13311" y="7986"/>
                  </a:lnTo>
                  <a:lnTo>
                    <a:pt x="13335" y="8084"/>
                  </a:lnTo>
                  <a:lnTo>
                    <a:pt x="13311" y="8182"/>
                  </a:lnTo>
                  <a:lnTo>
                    <a:pt x="13262" y="8255"/>
                  </a:lnTo>
                  <a:lnTo>
                    <a:pt x="13189" y="8304"/>
                  </a:lnTo>
                  <a:lnTo>
                    <a:pt x="13091" y="8328"/>
                  </a:lnTo>
                  <a:lnTo>
                    <a:pt x="1954" y="8328"/>
                  </a:lnTo>
                  <a:lnTo>
                    <a:pt x="1856" y="8304"/>
                  </a:lnTo>
                  <a:lnTo>
                    <a:pt x="1783" y="8255"/>
                  </a:lnTo>
                  <a:lnTo>
                    <a:pt x="1734" y="8182"/>
                  </a:lnTo>
                  <a:lnTo>
                    <a:pt x="1710" y="8084"/>
                  </a:lnTo>
                  <a:lnTo>
                    <a:pt x="1734" y="7986"/>
                  </a:lnTo>
                  <a:lnTo>
                    <a:pt x="1783" y="7913"/>
                  </a:lnTo>
                  <a:lnTo>
                    <a:pt x="1856" y="7840"/>
                  </a:lnTo>
                  <a:close/>
                  <a:moveTo>
                    <a:pt x="13091" y="10136"/>
                  </a:moveTo>
                  <a:lnTo>
                    <a:pt x="13189" y="10160"/>
                  </a:lnTo>
                  <a:lnTo>
                    <a:pt x="13262" y="10209"/>
                  </a:lnTo>
                  <a:lnTo>
                    <a:pt x="13311" y="10282"/>
                  </a:lnTo>
                  <a:lnTo>
                    <a:pt x="13335" y="10380"/>
                  </a:lnTo>
                  <a:lnTo>
                    <a:pt x="13311" y="10478"/>
                  </a:lnTo>
                  <a:lnTo>
                    <a:pt x="13262" y="10551"/>
                  </a:lnTo>
                  <a:lnTo>
                    <a:pt x="13189" y="10600"/>
                  </a:lnTo>
                  <a:lnTo>
                    <a:pt x="13091" y="10624"/>
                  </a:lnTo>
                  <a:lnTo>
                    <a:pt x="1954" y="10624"/>
                  </a:lnTo>
                  <a:lnTo>
                    <a:pt x="1856" y="10600"/>
                  </a:lnTo>
                  <a:lnTo>
                    <a:pt x="1783" y="10551"/>
                  </a:lnTo>
                  <a:lnTo>
                    <a:pt x="1734" y="10478"/>
                  </a:lnTo>
                  <a:lnTo>
                    <a:pt x="1710" y="10380"/>
                  </a:lnTo>
                  <a:lnTo>
                    <a:pt x="1734" y="10282"/>
                  </a:lnTo>
                  <a:lnTo>
                    <a:pt x="1783" y="10209"/>
                  </a:lnTo>
                  <a:lnTo>
                    <a:pt x="1856" y="10160"/>
                  </a:lnTo>
                  <a:lnTo>
                    <a:pt x="1954" y="10136"/>
                  </a:lnTo>
                  <a:close/>
                  <a:moveTo>
                    <a:pt x="8206" y="12456"/>
                  </a:moveTo>
                  <a:lnTo>
                    <a:pt x="8304" y="12480"/>
                  </a:lnTo>
                  <a:lnTo>
                    <a:pt x="8377" y="12529"/>
                  </a:lnTo>
                  <a:lnTo>
                    <a:pt x="8426" y="12602"/>
                  </a:lnTo>
                  <a:lnTo>
                    <a:pt x="8450" y="12700"/>
                  </a:lnTo>
                  <a:lnTo>
                    <a:pt x="8426" y="12798"/>
                  </a:lnTo>
                  <a:lnTo>
                    <a:pt x="8377" y="12871"/>
                  </a:lnTo>
                  <a:lnTo>
                    <a:pt x="8304" y="12920"/>
                  </a:lnTo>
                  <a:lnTo>
                    <a:pt x="8206" y="12944"/>
                  </a:lnTo>
                  <a:lnTo>
                    <a:pt x="1954" y="12944"/>
                  </a:lnTo>
                  <a:lnTo>
                    <a:pt x="1856" y="12920"/>
                  </a:lnTo>
                  <a:lnTo>
                    <a:pt x="1783" y="12871"/>
                  </a:lnTo>
                  <a:lnTo>
                    <a:pt x="1734" y="12798"/>
                  </a:lnTo>
                  <a:lnTo>
                    <a:pt x="1710" y="12700"/>
                  </a:lnTo>
                  <a:lnTo>
                    <a:pt x="1734" y="12602"/>
                  </a:lnTo>
                  <a:lnTo>
                    <a:pt x="1783" y="12529"/>
                  </a:lnTo>
                  <a:lnTo>
                    <a:pt x="1856" y="12480"/>
                  </a:lnTo>
                  <a:lnTo>
                    <a:pt x="1954" y="12456"/>
                  </a:lnTo>
                  <a:close/>
                  <a:moveTo>
                    <a:pt x="782" y="0"/>
                  </a:moveTo>
                  <a:lnTo>
                    <a:pt x="635" y="25"/>
                  </a:lnTo>
                  <a:lnTo>
                    <a:pt x="489" y="73"/>
                  </a:lnTo>
                  <a:lnTo>
                    <a:pt x="342" y="122"/>
                  </a:lnTo>
                  <a:lnTo>
                    <a:pt x="220" y="220"/>
                  </a:lnTo>
                  <a:lnTo>
                    <a:pt x="122" y="342"/>
                  </a:lnTo>
                  <a:lnTo>
                    <a:pt x="73" y="489"/>
                  </a:lnTo>
                  <a:lnTo>
                    <a:pt x="24" y="635"/>
                  </a:lnTo>
                  <a:lnTo>
                    <a:pt x="0" y="782"/>
                  </a:lnTo>
                  <a:lnTo>
                    <a:pt x="0" y="17780"/>
                  </a:lnTo>
                  <a:lnTo>
                    <a:pt x="24" y="17927"/>
                  </a:lnTo>
                  <a:lnTo>
                    <a:pt x="73" y="18073"/>
                  </a:lnTo>
                  <a:lnTo>
                    <a:pt x="122" y="18220"/>
                  </a:lnTo>
                  <a:lnTo>
                    <a:pt x="220" y="18342"/>
                  </a:lnTo>
                  <a:lnTo>
                    <a:pt x="342" y="18440"/>
                  </a:lnTo>
                  <a:lnTo>
                    <a:pt x="489" y="18488"/>
                  </a:lnTo>
                  <a:lnTo>
                    <a:pt x="635" y="18537"/>
                  </a:lnTo>
                  <a:lnTo>
                    <a:pt x="782" y="18562"/>
                  </a:lnTo>
                  <a:lnTo>
                    <a:pt x="14361" y="18562"/>
                  </a:lnTo>
                  <a:lnTo>
                    <a:pt x="14507" y="18537"/>
                  </a:lnTo>
                  <a:lnTo>
                    <a:pt x="14654" y="18488"/>
                  </a:lnTo>
                  <a:lnTo>
                    <a:pt x="14800" y="18440"/>
                  </a:lnTo>
                  <a:lnTo>
                    <a:pt x="14923" y="18342"/>
                  </a:lnTo>
                  <a:lnTo>
                    <a:pt x="15020" y="18220"/>
                  </a:lnTo>
                  <a:lnTo>
                    <a:pt x="15069" y="18073"/>
                  </a:lnTo>
                  <a:lnTo>
                    <a:pt x="15118" y="17927"/>
                  </a:lnTo>
                  <a:lnTo>
                    <a:pt x="15142" y="17780"/>
                  </a:lnTo>
                  <a:lnTo>
                    <a:pt x="15142" y="782"/>
                  </a:lnTo>
                  <a:lnTo>
                    <a:pt x="15118" y="635"/>
                  </a:lnTo>
                  <a:lnTo>
                    <a:pt x="15069" y="489"/>
                  </a:lnTo>
                  <a:lnTo>
                    <a:pt x="15020" y="342"/>
                  </a:lnTo>
                  <a:lnTo>
                    <a:pt x="14923" y="220"/>
                  </a:lnTo>
                  <a:lnTo>
                    <a:pt x="14800" y="122"/>
                  </a:lnTo>
                  <a:lnTo>
                    <a:pt x="14654" y="73"/>
                  </a:lnTo>
                  <a:lnTo>
                    <a:pt x="14507" y="25"/>
                  </a:lnTo>
                  <a:lnTo>
                    <a:pt x="14361"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30" name="Google Shape;430;p31"/>
          <p:cNvSpPr txBox="1"/>
          <p:nvPr/>
        </p:nvSpPr>
        <p:spPr>
          <a:xfrm>
            <a:off x="1121375" y="494650"/>
            <a:ext cx="20013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Task #1</a:t>
            </a:r>
            <a:endParaRPr b="1" sz="2000">
              <a:latin typeface="Roboto"/>
              <a:ea typeface="Roboto"/>
              <a:cs typeface="Roboto"/>
              <a:sym typeface="Roboto"/>
            </a:endParaRPr>
          </a:p>
        </p:txBody>
      </p:sp>
      <p:sp>
        <p:nvSpPr>
          <p:cNvPr id="431" name="Google Shape;431;p31"/>
          <p:cNvSpPr/>
          <p:nvPr/>
        </p:nvSpPr>
        <p:spPr>
          <a:xfrm>
            <a:off x="2362850" y="618375"/>
            <a:ext cx="65703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2" name="Google Shape;432;p31"/>
          <p:cNvSpPr txBox="1"/>
          <p:nvPr/>
        </p:nvSpPr>
        <p:spPr>
          <a:xfrm>
            <a:off x="6221225" y="1051075"/>
            <a:ext cx="2420700" cy="3805200"/>
          </a:xfrm>
          <a:prstGeom prst="rect">
            <a:avLst/>
          </a:prstGeom>
          <a:solidFill>
            <a:srgbClr val="EFEFEF"/>
          </a:solidFill>
          <a:ln cap="flat" cmpd="sng" w="19050">
            <a:solidFill>
              <a:srgbClr val="000000"/>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500">
                <a:solidFill>
                  <a:schemeClr val="dk1"/>
                </a:solidFill>
                <a:latin typeface="Roboto"/>
                <a:ea typeface="Roboto"/>
                <a:cs typeface="Roboto"/>
                <a:sym typeface="Roboto"/>
              </a:rPr>
              <a:t>“In Flanders Fields” is a war poem written by John McCrae during the First World War.</a:t>
            </a:r>
            <a:endParaRPr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500">
                <a:solidFill>
                  <a:schemeClr val="dk1"/>
                </a:solidFill>
                <a:latin typeface="Roboto"/>
                <a:ea typeface="Roboto"/>
                <a:cs typeface="Roboto"/>
                <a:sym typeface="Roboto"/>
              </a:rPr>
              <a:t>Interpret the poem based on what you have learned about the effects, mainly in terms of casualties and resources, of the First World War. Why is it entitled In Flanders Fields? Who is the narrator and who is the narrator speaking to?</a:t>
            </a:r>
            <a:endParaRPr sz="1500">
              <a:solidFill>
                <a:schemeClr val="dk1"/>
              </a:solidFill>
              <a:latin typeface="Roboto"/>
              <a:ea typeface="Roboto"/>
              <a:cs typeface="Roboto"/>
              <a:sym typeface="Roboto"/>
            </a:endParaRPr>
          </a:p>
        </p:txBody>
      </p:sp>
      <p:grpSp>
        <p:nvGrpSpPr>
          <p:cNvPr id="433" name="Google Shape;433;p31"/>
          <p:cNvGrpSpPr/>
          <p:nvPr/>
        </p:nvGrpSpPr>
        <p:grpSpPr>
          <a:xfrm>
            <a:off x="5942018" y="843544"/>
            <a:ext cx="600800" cy="494080"/>
            <a:chOff x="1922075" y="1629000"/>
            <a:chExt cx="437200" cy="437200"/>
          </a:xfrm>
        </p:grpSpPr>
        <p:sp>
          <p:nvSpPr>
            <p:cNvPr id="434" name="Google Shape;434;p31"/>
            <p:cNvSpPr/>
            <p:nvPr/>
          </p:nvSpPr>
          <p:spPr>
            <a:xfrm>
              <a:off x="2208425" y="1629000"/>
              <a:ext cx="150850" cy="150850"/>
            </a:xfrm>
            <a:custGeom>
              <a:rect b="b" l="l" r="r" t="t"/>
              <a:pathLst>
                <a:path extrusionOk="0" h="6034" w="6034">
                  <a:moveTo>
                    <a:pt x="2004" y="1"/>
                  </a:moveTo>
                  <a:lnTo>
                    <a:pt x="1881" y="25"/>
                  </a:lnTo>
                  <a:lnTo>
                    <a:pt x="1784" y="50"/>
                  </a:lnTo>
                  <a:lnTo>
                    <a:pt x="1686" y="98"/>
                  </a:lnTo>
                  <a:lnTo>
                    <a:pt x="1588" y="172"/>
                  </a:lnTo>
                  <a:lnTo>
                    <a:pt x="1" y="1784"/>
                  </a:lnTo>
                  <a:lnTo>
                    <a:pt x="4251" y="6033"/>
                  </a:lnTo>
                  <a:lnTo>
                    <a:pt x="5862" y="4446"/>
                  </a:lnTo>
                  <a:lnTo>
                    <a:pt x="5936" y="4348"/>
                  </a:lnTo>
                  <a:lnTo>
                    <a:pt x="5985" y="4250"/>
                  </a:lnTo>
                  <a:lnTo>
                    <a:pt x="6009" y="4153"/>
                  </a:lnTo>
                  <a:lnTo>
                    <a:pt x="6033" y="4031"/>
                  </a:lnTo>
                  <a:lnTo>
                    <a:pt x="6009" y="3933"/>
                  </a:lnTo>
                  <a:lnTo>
                    <a:pt x="5985" y="3811"/>
                  </a:lnTo>
                  <a:lnTo>
                    <a:pt x="5936" y="3713"/>
                  </a:lnTo>
                  <a:lnTo>
                    <a:pt x="5862" y="3615"/>
                  </a:lnTo>
                  <a:lnTo>
                    <a:pt x="2419" y="172"/>
                  </a:lnTo>
                  <a:lnTo>
                    <a:pt x="2321" y="98"/>
                  </a:lnTo>
                  <a:lnTo>
                    <a:pt x="2223" y="50"/>
                  </a:lnTo>
                  <a:lnTo>
                    <a:pt x="2101" y="25"/>
                  </a:lnTo>
                  <a:lnTo>
                    <a:pt x="2004"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5" name="Google Shape;435;p31"/>
            <p:cNvSpPr/>
            <p:nvPr/>
          </p:nvSpPr>
          <p:spPr>
            <a:xfrm>
              <a:off x="1922075" y="1686400"/>
              <a:ext cx="379800" cy="379800"/>
            </a:xfrm>
            <a:custGeom>
              <a:rect b="b" l="l" r="r" t="t"/>
              <a:pathLst>
                <a:path extrusionOk="0" h="15192" w="15192">
                  <a:moveTo>
                    <a:pt x="1100" y="10527"/>
                  </a:moveTo>
                  <a:lnTo>
                    <a:pt x="4665" y="14093"/>
                  </a:lnTo>
                  <a:lnTo>
                    <a:pt x="4616" y="14117"/>
                  </a:lnTo>
                  <a:lnTo>
                    <a:pt x="1979" y="14508"/>
                  </a:lnTo>
                  <a:lnTo>
                    <a:pt x="684" y="13213"/>
                  </a:lnTo>
                  <a:lnTo>
                    <a:pt x="1075" y="10576"/>
                  </a:lnTo>
                  <a:lnTo>
                    <a:pt x="1100" y="10527"/>
                  </a:lnTo>
                  <a:close/>
                  <a:moveTo>
                    <a:pt x="10918" y="1"/>
                  </a:moveTo>
                  <a:lnTo>
                    <a:pt x="758" y="10185"/>
                  </a:lnTo>
                  <a:lnTo>
                    <a:pt x="684" y="10258"/>
                  </a:lnTo>
                  <a:lnTo>
                    <a:pt x="636" y="10332"/>
                  </a:lnTo>
                  <a:lnTo>
                    <a:pt x="611" y="10405"/>
                  </a:lnTo>
                  <a:lnTo>
                    <a:pt x="587" y="10502"/>
                  </a:lnTo>
                  <a:lnTo>
                    <a:pt x="1" y="14532"/>
                  </a:lnTo>
                  <a:lnTo>
                    <a:pt x="1" y="14654"/>
                  </a:lnTo>
                  <a:lnTo>
                    <a:pt x="25" y="14801"/>
                  </a:lnTo>
                  <a:lnTo>
                    <a:pt x="98" y="14923"/>
                  </a:lnTo>
                  <a:lnTo>
                    <a:pt x="171" y="15021"/>
                  </a:lnTo>
                  <a:lnTo>
                    <a:pt x="269" y="15094"/>
                  </a:lnTo>
                  <a:lnTo>
                    <a:pt x="367" y="15143"/>
                  </a:lnTo>
                  <a:lnTo>
                    <a:pt x="465" y="15167"/>
                  </a:lnTo>
                  <a:lnTo>
                    <a:pt x="587" y="15192"/>
                  </a:lnTo>
                  <a:lnTo>
                    <a:pt x="660" y="15192"/>
                  </a:lnTo>
                  <a:lnTo>
                    <a:pt x="4690" y="14606"/>
                  </a:lnTo>
                  <a:lnTo>
                    <a:pt x="4861" y="14557"/>
                  </a:lnTo>
                  <a:lnTo>
                    <a:pt x="4934" y="14508"/>
                  </a:lnTo>
                  <a:lnTo>
                    <a:pt x="5007" y="14435"/>
                  </a:lnTo>
                  <a:lnTo>
                    <a:pt x="15192" y="4275"/>
                  </a:lnTo>
                  <a:lnTo>
                    <a:pt x="13970" y="3053"/>
                  </a:lnTo>
                  <a:lnTo>
                    <a:pt x="4152" y="12872"/>
                  </a:lnTo>
                  <a:lnTo>
                    <a:pt x="3810" y="12530"/>
                  </a:lnTo>
                  <a:lnTo>
                    <a:pt x="13629" y="2712"/>
                  </a:lnTo>
                  <a:lnTo>
                    <a:pt x="12481" y="1564"/>
                  </a:lnTo>
                  <a:lnTo>
                    <a:pt x="2663" y="11382"/>
                  </a:lnTo>
                  <a:lnTo>
                    <a:pt x="2321" y="11040"/>
                  </a:lnTo>
                  <a:lnTo>
                    <a:pt x="12139" y="1222"/>
                  </a:lnTo>
                  <a:lnTo>
                    <a:pt x="10918"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36" name="Google Shape;436;p31"/>
          <p:cNvSpPr txBox="1"/>
          <p:nvPr/>
        </p:nvSpPr>
        <p:spPr>
          <a:xfrm>
            <a:off x="740750" y="1176500"/>
            <a:ext cx="1565400" cy="393600"/>
          </a:xfrm>
          <a:prstGeom prst="rect">
            <a:avLst/>
          </a:prstGeom>
          <a:solidFill>
            <a:srgbClr val="000000"/>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lt1"/>
                </a:solidFill>
                <a:latin typeface="Roboto"/>
                <a:ea typeface="Roboto"/>
                <a:cs typeface="Roboto"/>
                <a:sym typeface="Roboto"/>
              </a:rPr>
              <a:t>SOURCE A</a:t>
            </a:r>
            <a:endParaRPr b="1" sz="2000">
              <a:solidFill>
                <a:schemeClr val="lt1"/>
              </a:solidFill>
              <a:latin typeface="Roboto"/>
              <a:ea typeface="Roboto"/>
              <a:cs typeface="Roboto"/>
              <a:sym typeface="Roboto"/>
            </a:endParaRPr>
          </a:p>
        </p:txBody>
      </p:sp>
      <p:sp>
        <p:nvSpPr>
          <p:cNvPr id="437" name="Google Shape;437;p31"/>
          <p:cNvSpPr txBox="1"/>
          <p:nvPr/>
        </p:nvSpPr>
        <p:spPr>
          <a:xfrm>
            <a:off x="3196100" y="1626925"/>
            <a:ext cx="2816700" cy="1846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latin typeface="Roboto"/>
                <a:ea typeface="Roboto"/>
                <a:cs typeface="Roboto"/>
                <a:sym typeface="Roboto"/>
              </a:rPr>
              <a:t>Take up our quarrel with the foe:</a:t>
            </a:r>
            <a:endParaRPr>
              <a:solidFill>
                <a:schemeClr val="dk1"/>
              </a:solidFill>
              <a:latin typeface="Roboto"/>
              <a:ea typeface="Roboto"/>
              <a:cs typeface="Roboto"/>
              <a:sym typeface="Roboto"/>
            </a:endParaRPr>
          </a:p>
          <a:p>
            <a:pPr indent="0" lvl="0" marL="0" rtl="0" algn="l">
              <a:spcBef>
                <a:spcPts val="0"/>
              </a:spcBef>
              <a:spcAft>
                <a:spcPts val="0"/>
              </a:spcAft>
              <a:buNone/>
            </a:pPr>
            <a:r>
              <a:rPr lang="en">
                <a:solidFill>
                  <a:schemeClr val="dk1"/>
                </a:solidFill>
                <a:latin typeface="Roboto"/>
                <a:ea typeface="Roboto"/>
                <a:cs typeface="Roboto"/>
                <a:sym typeface="Roboto"/>
              </a:rPr>
              <a:t>To you from failing hands we throw </a:t>
            </a:r>
            <a:endParaRPr>
              <a:solidFill>
                <a:schemeClr val="dk1"/>
              </a:solidFill>
              <a:latin typeface="Roboto"/>
              <a:ea typeface="Roboto"/>
              <a:cs typeface="Roboto"/>
              <a:sym typeface="Roboto"/>
            </a:endParaRPr>
          </a:p>
          <a:p>
            <a:pPr indent="0" lvl="0" marL="0" rtl="0" algn="l">
              <a:spcBef>
                <a:spcPts val="0"/>
              </a:spcBef>
              <a:spcAft>
                <a:spcPts val="0"/>
              </a:spcAft>
              <a:buNone/>
            </a:pPr>
            <a:r>
              <a:rPr lang="en">
                <a:solidFill>
                  <a:schemeClr val="dk1"/>
                </a:solidFill>
                <a:latin typeface="Roboto"/>
                <a:ea typeface="Roboto"/>
                <a:cs typeface="Roboto"/>
                <a:sym typeface="Roboto"/>
              </a:rPr>
              <a:t>The torch; be yours to hold it high.</a:t>
            </a:r>
            <a:endParaRPr>
              <a:solidFill>
                <a:schemeClr val="dk1"/>
              </a:solidFill>
              <a:latin typeface="Roboto"/>
              <a:ea typeface="Roboto"/>
              <a:cs typeface="Roboto"/>
              <a:sym typeface="Roboto"/>
            </a:endParaRPr>
          </a:p>
          <a:p>
            <a:pPr indent="0" lvl="0" marL="0" rtl="0" algn="l">
              <a:spcBef>
                <a:spcPts val="0"/>
              </a:spcBef>
              <a:spcAft>
                <a:spcPts val="0"/>
              </a:spcAft>
              <a:buNone/>
            </a:pPr>
            <a:r>
              <a:rPr lang="en">
                <a:solidFill>
                  <a:schemeClr val="dk1"/>
                </a:solidFill>
                <a:latin typeface="Roboto"/>
                <a:ea typeface="Roboto"/>
                <a:cs typeface="Roboto"/>
                <a:sym typeface="Roboto"/>
              </a:rPr>
              <a:t>If ye break faith with us who die</a:t>
            </a:r>
            <a:endParaRPr>
              <a:solidFill>
                <a:schemeClr val="dk1"/>
              </a:solidFill>
              <a:latin typeface="Roboto"/>
              <a:ea typeface="Roboto"/>
              <a:cs typeface="Roboto"/>
              <a:sym typeface="Roboto"/>
            </a:endParaRPr>
          </a:p>
          <a:p>
            <a:pPr indent="0" lvl="0" marL="0" rtl="0" algn="l">
              <a:spcBef>
                <a:spcPts val="0"/>
              </a:spcBef>
              <a:spcAft>
                <a:spcPts val="0"/>
              </a:spcAft>
              <a:buNone/>
            </a:pPr>
            <a:r>
              <a:rPr lang="en">
                <a:solidFill>
                  <a:schemeClr val="dk1"/>
                </a:solidFill>
                <a:latin typeface="Roboto"/>
                <a:ea typeface="Roboto"/>
                <a:cs typeface="Roboto"/>
                <a:sym typeface="Roboto"/>
              </a:rPr>
              <a:t>We shall not sleep, though poppies grow In Flanders fields.</a:t>
            </a:r>
            <a:endParaRPr>
              <a:latin typeface="Roboto"/>
              <a:ea typeface="Roboto"/>
              <a:cs typeface="Roboto"/>
              <a:sym typeface="Roboto"/>
            </a:endParaRPr>
          </a:p>
        </p:txBody>
      </p:sp>
      <p:pic>
        <p:nvPicPr>
          <p:cNvPr id="438" name="Google Shape;438;p31"/>
          <p:cNvPicPr preferRelativeResize="0"/>
          <p:nvPr/>
        </p:nvPicPr>
        <p:blipFill>
          <a:blip r:embed="rId3">
            <a:alphaModFix/>
          </a:blip>
          <a:stretch>
            <a:fillRect/>
          </a:stretch>
        </p:blipFill>
        <p:spPr>
          <a:xfrm>
            <a:off x="4933347" y="3377825"/>
            <a:ext cx="1079449" cy="15574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2" name="Shape 442"/>
        <p:cNvGrpSpPr/>
        <p:nvPr/>
      </p:nvGrpSpPr>
      <p:grpSpPr>
        <a:xfrm>
          <a:off x="0" y="0"/>
          <a:ext cx="0" cy="0"/>
          <a:chOff x="0" y="0"/>
          <a:chExt cx="0" cy="0"/>
        </a:xfrm>
      </p:grpSpPr>
      <p:sp>
        <p:nvSpPr>
          <p:cNvPr id="443" name="Google Shape;443;p32"/>
          <p:cNvSpPr txBox="1"/>
          <p:nvPr>
            <p:ph idx="12" type="sldNum"/>
          </p:nvPr>
        </p:nvSpPr>
        <p:spPr>
          <a:xfrm>
            <a:off x="8337124" y="27007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grpSp>
        <p:nvGrpSpPr>
          <p:cNvPr id="444" name="Google Shape;444;p32"/>
          <p:cNvGrpSpPr/>
          <p:nvPr/>
        </p:nvGrpSpPr>
        <p:grpSpPr>
          <a:xfrm>
            <a:off x="366560" y="350726"/>
            <a:ext cx="605901" cy="709463"/>
            <a:chOff x="584925" y="238125"/>
            <a:chExt cx="415200" cy="525100"/>
          </a:xfrm>
        </p:grpSpPr>
        <p:sp>
          <p:nvSpPr>
            <p:cNvPr id="445" name="Google Shape;445;p32"/>
            <p:cNvSpPr/>
            <p:nvPr/>
          </p:nvSpPr>
          <p:spPr>
            <a:xfrm>
              <a:off x="621550" y="299175"/>
              <a:ext cx="378575" cy="464050"/>
            </a:xfrm>
            <a:custGeom>
              <a:rect b="b" l="l" r="r" t="t"/>
              <a:pathLst>
                <a:path extrusionOk="0" h="18562" w="15143">
                  <a:moveTo>
                    <a:pt x="14166" y="0"/>
                  </a:moveTo>
                  <a:lnTo>
                    <a:pt x="14166" y="16755"/>
                  </a:lnTo>
                  <a:lnTo>
                    <a:pt x="14141" y="16926"/>
                  </a:lnTo>
                  <a:lnTo>
                    <a:pt x="14093" y="17072"/>
                  </a:lnTo>
                  <a:lnTo>
                    <a:pt x="14044" y="17194"/>
                  </a:lnTo>
                  <a:lnTo>
                    <a:pt x="13946" y="17341"/>
                  </a:lnTo>
                  <a:lnTo>
                    <a:pt x="13824" y="17438"/>
                  </a:lnTo>
                  <a:lnTo>
                    <a:pt x="13677" y="17512"/>
                  </a:lnTo>
                  <a:lnTo>
                    <a:pt x="13531" y="17561"/>
                  </a:lnTo>
                  <a:lnTo>
                    <a:pt x="13384" y="17585"/>
                  </a:lnTo>
                  <a:lnTo>
                    <a:pt x="0" y="17585"/>
                  </a:lnTo>
                  <a:lnTo>
                    <a:pt x="0" y="17731"/>
                  </a:lnTo>
                  <a:lnTo>
                    <a:pt x="25" y="17902"/>
                  </a:lnTo>
                  <a:lnTo>
                    <a:pt x="74" y="18049"/>
                  </a:lnTo>
                  <a:lnTo>
                    <a:pt x="123" y="18171"/>
                  </a:lnTo>
                  <a:lnTo>
                    <a:pt x="220" y="18318"/>
                  </a:lnTo>
                  <a:lnTo>
                    <a:pt x="342" y="18415"/>
                  </a:lnTo>
                  <a:lnTo>
                    <a:pt x="489" y="18489"/>
                  </a:lnTo>
                  <a:lnTo>
                    <a:pt x="635" y="18537"/>
                  </a:lnTo>
                  <a:lnTo>
                    <a:pt x="782" y="18562"/>
                  </a:lnTo>
                  <a:lnTo>
                    <a:pt x="14361" y="18562"/>
                  </a:lnTo>
                  <a:lnTo>
                    <a:pt x="14508" y="18537"/>
                  </a:lnTo>
                  <a:lnTo>
                    <a:pt x="14654" y="18489"/>
                  </a:lnTo>
                  <a:lnTo>
                    <a:pt x="14801" y="18415"/>
                  </a:lnTo>
                  <a:lnTo>
                    <a:pt x="14923" y="18318"/>
                  </a:lnTo>
                  <a:lnTo>
                    <a:pt x="15021" y="18171"/>
                  </a:lnTo>
                  <a:lnTo>
                    <a:pt x="15069" y="18049"/>
                  </a:lnTo>
                  <a:lnTo>
                    <a:pt x="15118" y="17902"/>
                  </a:lnTo>
                  <a:lnTo>
                    <a:pt x="15143" y="17731"/>
                  </a:lnTo>
                  <a:lnTo>
                    <a:pt x="15143" y="733"/>
                  </a:lnTo>
                  <a:lnTo>
                    <a:pt x="15118" y="586"/>
                  </a:lnTo>
                  <a:lnTo>
                    <a:pt x="15069" y="440"/>
                  </a:lnTo>
                  <a:lnTo>
                    <a:pt x="15021" y="318"/>
                  </a:lnTo>
                  <a:lnTo>
                    <a:pt x="14923" y="196"/>
                  </a:lnTo>
                  <a:lnTo>
                    <a:pt x="14801" y="122"/>
                  </a:lnTo>
                  <a:lnTo>
                    <a:pt x="14654" y="49"/>
                  </a:lnTo>
                  <a:lnTo>
                    <a:pt x="14508" y="25"/>
                  </a:lnTo>
                  <a:lnTo>
                    <a:pt x="14361"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6" name="Google Shape;446;p32"/>
            <p:cNvSpPr/>
            <p:nvPr/>
          </p:nvSpPr>
          <p:spPr>
            <a:xfrm>
              <a:off x="633750" y="238125"/>
              <a:ext cx="29350" cy="63500"/>
            </a:xfrm>
            <a:custGeom>
              <a:rect b="b" l="l" r="r" t="t"/>
              <a:pathLst>
                <a:path extrusionOk="0" h="2540" w="1174">
                  <a:moveTo>
                    <a:pt x="392" y="0"/>
                  </a:moveTo>
                  <a:lnTo>
                    <a:pt x="294" y="49"/>
                  </a:lnTo>
                  <a:lnTo>
                    <a:pt x="221" y="73"/>
                  </a:lnTo>
                  <a:lnTo>
                    <a:pt x="147" y="147"/>
                  </a:lnTo>
                  <a:lnTo>
                    <a:pt x="74" y="220"/>
                  </a:lnTo>
                  <a:lnTo>
                    <a:pt x="50" y="293"/>
                  </a:lnTo>
                  <a:lnTo>
                    <a:pt x="1" y="391"/>
                  </a:lnTo>
                  <a:lnTo>
                    <a:pt x="1" y="488"/>
                  </a:lnTo>
                  <a:lnTo>
                    <a:pt x="1" y="2052"/>
                  </a:lnTo>
                  <a:lnTo>
                    <a:pt x="1" y="2149"/>
                  </a:lnTo>
                  <a:lnTo>
                    <a:pt x="50" y="2247"/>
                  </a:lnTo>
                  <a:lnTo>
                    <a:pt x="74" y="2320"/>
                  </a:lnTo>
                  <a:lnTo>
                    <a:pt x="147" y="2393"/>
                  </a:lnTo>
                  <a:lnTo>
                    <a:pt x="221" y="2467"/>
                  </a:lnTo>
                  <a:lnTo>
                    <a:pt x="294" y="2491"/>
                  </a:lnTo>
                  <a:lnTo>
                    <a:pt x="392" y="2540"/>
                  </a:lnTo>
                  <a:lnTo>
                    <a:pt x="782"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32"/>
            <p:cNvSpPr/>
            <p:nvPr/>
          </p:nvSpPr>
          <p:spPr>
            <a:xfrm>
              <a:off x="716800" y="238125"/>
              <a:ext cx="29325" cy="63500"/>
            </a:xfrm>
            <a:custGeom>
              <a:rect b="b" l="l" r="r" t="t"/>
              <a:pathLst>
                <a:path extrusionOk="0" h="2540" w="1173">
                  <a:moveTo>
                    <a:pt x="391" y="0"/>
                  </a:moveTo>
                  <a:lnTo>
                    <a:pt x="294" y="49"/>
                  </a:lnTo>
                  <a:lnTo>
                    <a:pt x="220" y="73"/>
                  </a:lnTo>
                  <a:lnTo>
                    <a:pt x="147" y="147"/>
                  </a:lnTo>
                  <a:lnTo>
                    <a:pt x="74" y="220"/>
                  </a:lnTo>
                  <a:lnTo>
                    <a:pt x="49" y="293"/>
                  </a:lnTo>
                  <a:lnTo>
                    <a:pt x="0" y="391"/>
                  </a:lnTo>
                  <a:lnTo>
                    <a:pt x="0" y="488"/>
                  </a:lnTo>
                  <a:lnTo>
                    <a:pt x="0" y="2052"/>
                  </a:lnTo>
                  <a:lnTo>
                    <a:pt x="0" y="2149"/>
                  </a:lnTo>
                  <a:lnTo>
                    <a:pt x="49" y="2247"/>
                  </a:lnTo>
                  <a:lnTo>
                    <a:pt x="74" y="2320"/>
                  </a:lnTo>
                  <a:lnTo>
                    <a:pt x="147" y="2393"/>
                  </a:lnTo>
                  <a:lnTo>
                    <a:pt x="220" y="2467"/>
                  </a:lnTo>
                  <a:lnTo>
                    <a:pt x="294" y="2491"/>
                  </a:lnTo>
                  <a:lnTo>
                    <a:pt x="391" y="2540"/>
                  </a:lnTo>
                  <a:lnTo>
                    <a:pt x="782" y="2540"/>
                  </a:lnTo>
                  <a:lnTo>
                    <a:pt x="880" y="2491"/>
                  </a:lnTo>
                  <a:lnTo>
                    <a:pt x="953" y="2467"/>
                  </a:lnTo>
                  <a:lnTo>
                    <a:pt x="1026" y="2393"/>
                  </a:lnTo>
                  <a:lnTo>
                    <a:pt x="1099" y="2320"/>
                  </a:lnTo>
                  <a:lnTo>
                    <a:pt x="1124" y="2247"/>
                  </a:lnTo>
                  <a:lnTo>
                    <a:pt x="1173" y="2149"/>
                  </a:lnTo>
                  <a:lnTo>
                    <a:pt x="1173" y="2052"/>
                  </a:lnTo>
                  <a:lnTo>
                    <a:pt x="1173" y="488"/>
                  </a:lnTo>
                  <a:lnTo>
                    <a:pt x="1173" y="391"/>
                  </a:lnTo>
                  <a:lnTo>
                    <a:pt x="1124" y="293"/>
                  </a:lnTo>
                  <a:lnTo>
                    <a:pt x="1099" y="220"/>
                  </a:lnTo>
                  <a:lnTo>
                    <a:pt x="1026" y="147"/>
                  </a:lnTo>
                  <a:lnTo>
                    <a:pt x="953" y="73"/>
                  </a:lnTo>
                  <a:lnTo>
                    <a:pt x="880" y="49"/>
                  </a:lnTo>
                  <a:lnTo>
                    <a:pt x="78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8" name="Google Shape;448;p32"/>
            <p:cNvSpPr/>
            <p:nvPr/>
          </p:nvSpPr>
          <p:spPr>
            <a:xfrm>
              <a:off x="799825" y="238125"/>
              <a:ext cx="29350" cy="63500"/>
            </a:xfrm>
            <a:custGeom>
              <a:rect b="b" l="l" r="r" t="t"/>
              <a:pathLst>
                <a:path extrusionOk="0" h="2540" w="1174">
                  <a:moveTo>
                    <a:pt x="392" y="0"/>
                  </a:moveTo>
                  <a:lnTo>
                    <a:pt x="294" y="49"/>
                  </a:lnTo>
                  <a:lnTo>
                    <a:pt x="221" y="73"/>
                  </a:lnTo>
                  <a:lnTo>
                    <a:pt x="148" y="147"/>
                  </a:lnTo>
                  <a:lnTo>
                    <a:pt x="74" y="220"/>
                  </a:lnTo>
                  <a:lnTo>
                    <a:pt x="50" y="293"/>
                  </a:lnTo>
                  <a:lnTo>
                    <a:pt x="1" y="391"/>
                  </a:lnTo>
                  <a:lnTo>
                    <a:pt x="1" y="488"/>
                  </a:lnTo>
                  <a:lnTo>
                    <a:pt x="1" y="2052"/>
                  </a:lnTo>
                  <a:lnTo>
                    <a:pt x="1" y="2149"/>
                  </a:lnTo>
                  <a:lnTo>
                    <a:pt x="50" y="2247"/>
                  </a:lnTo>
                  <a:lnTo>
                    <a:pt x="74" y="2320"/>
                  </a:lnTo>
                  <a:lnTo>
                    <a:pt x="148" y="2393"/>
                  </a:lnTo>
                  <a:lnTo>
                    <a:pt x="221" y="2467"/>
                  </a:lnTo>
                  <a:lnTo>
                    <a:pt x="294" y="2491"/>
                  </a:lnTo>
                  <a:lnTo>
                    <a:pt x="392" y="2540"/>
                  </a:lnTo>
                  <a:lnTo>
                    <a:pt x="783"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3"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p32"/>
            <p:cNvSpPr/>
            <p:nvPr/>
          </p:nvSpPr>
          <p:spPr>
            <a:xfrm>
              <a:off x="882875" y="238125"/>
              <a:ext cx="29325" cy="63500"/>
            </a:xfrm>
            <a:custGeom>
              <a:rect b="b" l="l" r="r" t="t"/>
              <a:pathLst>
                <a:path extrusionOk="0" h="2540" w="1173">
                  <a:moveTo>
                    <a:pt x="391" y="0"/>
                  </a:moveTo>
                  <a:lnTo>
                    <a:pt x="294" y="49"/>
                  </a:lnTo>
                  <a:lnTo>
                    <a:pt x="220" y="73"/>
                  </a:lnTo>
                  <a:lnTo>
                    <a:pt x="147" y="147"/>
                  </a:lnTo>
                  <a:lnTo>
                    <a:pt x="74" y="220"/>
                  </a:lnTo>
                  <a:lnTo>
                    <a:pt x="49" y="293"/>
                  </a:lnTo>
                  <a:lnTo>
                    <a:pt x="1" y="391"/>
                  </a:lnTo>
                  <a:lnTo>
                    <a:pt x="1" y="488"/>
                  </a:lnTo>
                  <a:lnTo>
                    <a:pt x="1" y="2052"/>
                  </a:lnTo>
                  <a:lnTo>
                    <a:pt x="1" y="2149"/>
                  </a:lnTo>
                  <a:lnTo>
                    <a:pt x="49" y="2247"/>
                  </a:lnTo>
                  <a:lnTo>
                    <a:pt x="74" y="2320"/>
                  </a:lnTo>
                  <a:lnTo>
                    <a:pt x="147" y="2393"/>
                  </a:lnTo>
                  <a:lnTo>
                    <a:pt x="220" y="2467"/>
                  </a:lnTo>
                  <a:lnTo>
                    <a:pt x="294" y="2491"/>
                  </a:lnTo>
                  <a:lnTo>
                    <a:pt x="391" y="2540"/>
                  </a:lnTo>
                  <a:lnTo>
                    <a:pt x="782" y="2540"/>
                  </a:lnTo>
                  <a:lnTo>
                    <a:pt x="880" y="2491"/>
                  </a:lnTo>
                  <a:lnTo>
                    <a:pt x="953" y="2467"/>
                  </a:lnTo>
                  <a:lnTo>
                    <a:pt x="1026" y="2393"/>
                  </a:lnTo>
                  <a:lnTo>
                    <a:pt x="1100" y="2320"/>
                  </a:lnTo>
                  <a:lnTo>
                    <a:pt x="1124" y="2247"/>
                  </a:lnTo>
                  <a:lnTo>
                    <a:pt x="1173" y="2149"/>
                  </a:lnTo>
                  <a:lnTo>
                    <a:pt x="1173" y="2052"/>
                  </a:lnTo>
                  <a:lnTo>
                    <a:pt x="1173" y="488"/>
                  </a:lnTo>
                  <a:lnTo>
                    <a:pt x="1173" y="391"/>
                  </a:lnTo>
                  <a:lnTo>
                    <a:pt x="1124" y="293"/>
                  </a:lnTo>
                  <a:lnTo>
                    <a:pt x="1100" y="220"/>
                  </a:lnTo>
                  <a:lnTo>
                    <a:pt x="1026" y="147"/>
                  </a:lnTo>
                  <a:lnTo>
                    <a:pt x="953" y="73"/>
                  </a:lnTo>
                  <a:lnTo>
                    <a:pt x="880" y="49"/>
                  </a:lnTo>
                  <a:lnTo>
                    <a:pt x="78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0" name="Google Shape;450;p32"/>
            <p:cNvSpPr/>
            <p:nvPr/>
          </p:nvSpPr>
          <p:spPr>
            <a:xfrm>
              <a:off x="584925" y="261325"/>
              <a:ext cx="378575" cy="464050"/>
            </a:xfrm>
            <a:custGeom>
              <a:rect b="b" l="l" r="r" t="t"/>
              <a:pathLst>
                <a:path extrusionOk="0" h="18562" w="15143">
                  <a:moveTo>
                    <a:pt x="2540" y="171"/>
                  </a:moveTo>
                  <a:lnTo>
                    <a:pt x="2711" y="195"/>
                  </a:lnTo>
                  <a:lnTo>
                    <a:pt x="2882" y="244"/>
                  </a:lnTo>
                  <a:lnTo>
                    <a:pt x="3053" y="318"/>
                  </a:lnTo>
                  <a:lnTo>
                    <a:pt x="3175" y="440"/>
                  </a:lnTo>
                  <a:lnTo>
                    <a:pt x="3297" y="562"/>
                  </a:lnTo>
                  <a:lnTo>
                    <a:pt x="3370" y="733"/>
                  </a:lnTo>
                  <a:lnTo>
                    <a:pt x="3419" y="904"/>
                  </a:lnTo>
                  <a:lnTo>
                    <a:pt x="3444" y="1075"/>
                  </a:lnTo>
                  <a:lnTo>
                    <a:pt x="3419" y="1246"/>
                  </a:lnTo>
                  <a:lnTo>
                    <a:pt x="3370" y="1417"/>
                  </a:lnTo>
                  <a:lnTo>
                    <a:pt x="3297" y="1588"/>
                  </a:lnTo>
                  <a:lnTo>
                    <a:pt x="3175" y="1710"/>
                  </a:lnTo>
                  <a:lnTo>
                    <a:pt x="3053" y="1832"/>
                  </a:lnTo>
                  <a:lnTo>
                    <a:pt x="2882" y="1905"/>
                  </a:lnTo>
                  <a:lnTo>
                    <a:pt x="2711" y="1954"/>
                  </a:lnTo>
                  <a:lnTo>
                    <a:pt x="2540" y="1978"/>
                  </a:lnTo>
                  <a:lnTo>
                    <a:pt x="2369" y="1954"/>
                  </a:lnTo>
                  <a:lnTo>
                    <a:pt x="2198" y="1905"/>
                  </a:lnTo>
                  <a:lnTo>
                    <a:pt x="2027" y="1832"/>
                  </a:lnTo>
                  <a:lnTo>
                    <a:pt x="1905" y="1710"/>
                  </a:lnTo>
                  <a:lnTo>
                    <a:pt x="1783" y="1588"/>
                  </a:lnTo>
                  <a:lnTo>
                    <a:pt x="1710" y="1417"/>
                  </a:lnTo>
                  <a:lnTo>
                    <a:pt x="1661" y="1246"/>
                  </a:lnTo>
                  <a:lnTo>
                    <a:pt x="1636" y="1075"/>
                  </a:lnTo>
                  <a:lnTo>
                    <a:pt x="1661" y="904"/>
                  </a:lnTo>
                  <a:lnTo>
                    <a:pt x="1710" y="733"/>
                  </a:lnTo>
                  <a:lnTo>
                    <a:pt x="1783" y="562"/>
                  </a:lnTo>
                  <a:lnTo>
                    <a:pt x="1905" y="440"/>
                  </a:lnTo>
                  <a:lnTo>
                    <a:pt x="2027" y="318"/>
                  </a:lnTo>
                  <a:lnTo>
                    <a:pt x="2198" y="244"/>
                  </a:lnTo>
                  <a:lnTo>
                    <a:pt x="2369" y="195"/>
                  </a:lnTo>
                  <a:lnTo>
                    <a:pt x="2540" y="171"/>
                  </a:lnTo>
                  <a:close/>
                  <a:moveTo>
                    <a:pt x="5862" y="171"/>
                  </a:moveTo>
                  <a:lnTo>
                    <a:pt x="6033" y="195"/>
                  </a:lnTo>
                  <a:lnTo>
                    <a:pt x="6204" y="244"/>
                  </a:lnTo>
                  <a:lnTo>
                    <a:pt x="6374" y="318"/>
                  </a:lnTo>
                  <a:lnTo>
                    <a:pt x="6497" y="440"/>
                  </a:lnTo>
                  <a:lnTo>
                    <a:pt x="6619" y="562"/>
                  </a:lnTo>
                  <a:lnTo>
                    <a:pt x="6692" y="733"/>
                  </a:lnTo>
                  <a:lnTo>
                    <a:pt x="6741" y="904"/>
                  </a:lnTo>
                  <a:lnTo>
                    <a:pt x="6765" y="1075"/>
                  </a:lnTo>
                  <a:lnTo>
                    <a:pt x="6741" y="1246"/>
                  </a:lnTo>
                  <a:lnTo>
                    <a:pt x="6692" y="1417"/>
                  </a:lnTo>
                  <a:lnTo>
                    <a:pt x="6619" y="1588"/>
                  </a:lnTo>
                  <a:lnTo>
                    <a:pt x="6497" y="1710"/>
                  </a:lnTo>
                  <a:lnTo>
                    <a:pt x="6374" y="1832"/>
                  </a:lnTo>
                  <a:lnTo>
                    <a:pt x="6204" y="1905"/>
                  </a:lnTo>
                  <a:lnTo>
                    <a:pt x="6033" y="1954"/>
                  </a:lnTo>
                  <a:lnTo>
                    <a:pt x="5862" y="1978"/>
                  </a:lnTo>
                  <a:lnTo>
                    <a:pt x="5691" y="1954"/>
                  </a:lnTo>
                  <a:lnTo>
                    <a:pt x="5520" y="1905"/>
                  </a:lnTo>
                  <a:lnTo>
                    <a:pt x="5349" y="1832"/>
                  </a:lnTo>
                  <a:lnTo>
                    <a:pt x="5227" y="1710"/>
                  </a:lnTo>
                  <a:lnTo>
                    <a:pt x="5104" y="1588"/>
                  </a:lnTo>
                  <a:lnTo>
                    <a:pt x="5031" y="1417"/>
                  </a:lnTo>
                  <a:lnTo>
                    <a:pt x="4982" y="1246"/>
                  </a:lnTo>
                  <a:lnTo>
                    <a:pt x="4958" y="1075"/>
                  </a:lnTo>
                  <a:lnTo>
                    <a:pt x="4982" y="904"/>
                  </a:lnTo>
                  <a:lnTo>
                    <a:pt x="5031" y="733"/>
                  </a:lnTo>
                  <a:lnTo>
                    <a:pt x="5104" y="562"/>
                  </a:lnTo>
                  <a:lnTo>
                    <a:pt x="5227" y="440"/>
                  </a:lnTo>
                  <a:lnTo>
                    <a:pt x="5349" y="318"/>
                  </a:lnTo>
                  <a:lnTo>
                    <a:pt x="5520" y="244"/>
                  </a:lnTo>
                  <a:lnTo>
                    <a:pt x="5691" y="195"/>
                  </a:lnTo>
                  <a:lnTo>
                    <a:pt x="5862" y="171"/>
                  </a:lnTo>
                  <a:close/>
                  <a:moveTo>
                    <a:pt x="9183" y="171"/>
                  </a:moveTo>
                  <a:lnTo>
                    <a:pt x="9354" y="195"/>
                  </a:lnTo>
                  <a:lnTo>
                    <a:pt x="9525" y="244"/>
                  </a:lnTo>
                  <a:lnTo>
                    <a:pt x="9696" y="318"/>
                  </a:lnTo>
                  <a:lnTo>
                    <a:pt x="9818" y="440"/>
                  </a:lnTo>
                  <a:lnTo>
                    <a:pt x="9940" y="562"/>
                  </a:lnTo>
                  <a:lnTo>
                    <a:pt x="10014" y="733"/>
                  </a:lnTo>
                  <a:lnTo>
                    <a:pt x="10062" y="904"/>
                  </a:lnTo>
                  <a:lnTo>
                    <a:pt x="10087" y="1075"/>
                  </a:lnTo>
                  <a:lnTo>
                    <a:pt x="10062" y="1246"/>
                  </a:lnTo>
                  <a:lnTo>
                    <a:pt x="10014" y="1417"/>
                  </a:lnTo>
                  <a:lnTo>
                    <a:pt x="9940" y="1588"/>
                  </a:lnTo>
                  <a:lnTo>
                    <a:pt x="9818" y="1710"/>
                  </a:lnTo>
                  <a:lnTo>
                    <a:pt x="9696" y="1832"/>
                  </a:lnTo>
                  <a:lnTo>
                    <a:pt x="9525" y="1905"/>
                  </a:lnTo>
                  <a:lnTo>
                    <a:pt x="9354" y="1954"/>
                  </a:lnTo>
                  <a:lnTo>
                    <a:pt x="9183" y="1978"/>
                  </a:lnTo>
                  <a:lnTo>
                    <a:pt x="9012" y="1954"/>
                  </a:lnTo>
                  <a:lnTo>
                    <a:pt x="8841" y="1905"/>
                  </a:lnTo>
                  <a:lnTo>
                    <a:pt x="8670" y="1832"/>
                  </a:lnTo>
                  <a:lnTo>
                    <a:pt x="8548" y="1710"/>
                  </a:lnTo>
                  <a:lnTo>
                    <a:pt x="8426" y="1588"/>
                  </a:lnTo>
                  <a:lnTo>
                    <a:pt x="8353" y="1417"/>
                  </a:lnTo>
                  <a:lnTo>
                    <a:pt x="8304" y="1246"/>
                  </a:lnTo>
                  <a:lnTo>
                    <a:pt x="8279" y="1075"/>
                  </a:lnTo>
                  <a:lnTo>
                    <a:pt x="8304" y="904"/>
                  </a:lnTo>
                  <a:lnTo>
                    <a:pt x="8353" y="733"/>
                  </a:lnTo>
                  <a:lnTo>
                    <a:pt x="8426" y="562"/>
                  </a:lnTo>
                  <a:lnTo>
                    <a:pt x="8548" y="440"/>
                  </a:lnTo>
                  <a:lnTo>
                    <a:pt x="8670" y="318"/>
                  </a:lnTo>
                  <a:lnTo>
                    <a:pt x="8841" y="244"/>
                  </a:lnTo>
                  <a:lnTo>
                    <a:pt x="9012" y="195"/>
                  </a:lnTo>
                  <a:lnTo>
                    <a:pt x="9183" y="171"/>
                  </a:lnTo>
                  <a:close/>
                  <a:moveTo>
                    <a:pt x="12505" y="171"/>
                  </a:moveTo>
                  <a:lnTo>
                    <a:pt x="12676" y="195"/>
                  </a:lnTo>
                  <a:lnTo>
                    <a:pt x="12847" y="244"/>
                  </a:lnTo>
                  <a:lnTo>
                    <a:pt x="13018" y="318"/>
                  </a:lnTo>
                  <a:lnTo>
                    <a:pt x="13140" y="440"/>
                  </a:lnTo>
                  <a:lnTo>
                    <a:pt x="13262" y="562"/>
                  </a:lnTo>
                  <a:lnTo>
                    <a:pt x="13335" y="733"/>
                  </a:lnTo>
                  <a:lnTo>
                    <a:pt x="13384" y="904"/>
                  </a:lnTo>
                  <a:lnTo>
                    <a:pt x="13408" y="1075"/>
                  </a:lnTo>
                  <a:lnTo>
                    <a:pt x="13384" y="1246"/>
                  </a:lnTo>
                  <a:lnTo>
                    <a:pt x="13335" y="1417"/>
                  </a:lnTo>
                  <a:lnTo>
                    <a:pt x="13262" y="1588"/>
                  </a:lnTo>
                  <a:lnTo>
                    <a:pt x="13140" y="1710"/>
                  </a:lnTo>
                  <a:lnTo>
                    <a:pt x="13018" y="1832"/>
                  </a:lnTo>
                  <a:lnTo>
                    <a:pt x="12847" y="1905"/>
                  </a:lnTo>
                  <a:lnTo>
                    <a:pt x="12676" y="1954"/>
                  </a:lnTo>
                  <a:lnTo>
                    <a:pt x="12505" y="1978"/>
                  </a:lnTo>
                  <a:lnTo>
                    <a:pt x="12334" y="1954"/>
                  </a:lnTo>
                  <a:lnTo>
                    <a:pt x="12163" y="1905"/>
                  </a:lnTo>
                  <a:lnTo>
                    <a:pt x="11992" y="1832"/>
                  </a:lnTo>
                  <a:lnTo>
                    <a:pt x="11870" y="1710"/>
                  </a:lnTo>
                  <a:lnTo>
                    <a:pt x="11748" y="1588"/>
                  </a:lnTo>
                  <a:lnTo>
                    <a:pt x="11674" y="1417"/>
                  </a:lnTo>
                  <a:lnTo>
                    <a:pt x="11625" y="1246"/>
                  </a:lnTo>
                  <a:lnTo>
                    <a:pt x="11601" y="1075"/>
                  </a:lnTo>
                  <a:lnTo>
                    <a:pt x="11625" y="904"/>
                  </a:lnTo>
                  <a:lnTo>
                    <a:pt x="11674" y="733"/>
                  </a:lnTo>
                  <a:lnTo>
                    <a:pt x="11748" y="562"/>
                  </a:lnTo>
                  <a:lnTo>
                    <a:pt x="11870" y="440"/>
                  </a:lnTo>
                  <a:lnTo>
                    <a:pt x="11992" y="318"/>
                  </a:lnTo>
                  <a:lnTo>
                    <a:pt x="12163" y="244"/>
                  </a:lnTo>
                  <a:lnTo>
                    <a:pt x="12334" y="195"/>
                  </a:lnTo>
                  <a:lnTo>
                    <a:pt x="12505" y="171"/>
                  </a:lnTo>
                  <a:close/>
                  <a:moveTo>
                    <a:pt x="13091" y="5520"/>
                  </a:moveTo>
                  <a:lnTo>
                    <a:pt x="13189" y="5544"/>
                  </a:lnTo>
                  <a:lnTo>
                    <a:pt x="13262" y="5593"/>
                  </a:lnTo>
                  <a:lnTo>
                    <a:pt x="13311" y="5666"/>
                  </a:lnTo>
                  <a:lnTo>
                    <a:pt x="13335" y="5764"/>
                  </a:lnTo>
                  <a:lnTo>
                    <a:pt x="13311" y="5862"/>
                  </a:lnTo>
                  <a:lnTo>
                    <a:pt x="13262" y="5935"/>
                  </a:lnTo>
                  <a:lnTo>
                    <a:pt x="13189" y="5984"/>
                  </a:lnTo>
                  <a:lnTo>
                    <a:pt x="13091" y="6008"/>
                  </a:lnTo>
                  <a:lnTo>
                    <a:pt x="1954" y="6008"/>
                  </a:lnTo>
                  <a:lnTo>
                    <a:pt x="1856" y="5984"/>
                  </a:lnTo>
                  <a:lnTo>
                    <a:pt x="1783" y="5935"/>
                  </a:lnTo>
                  <a:lnTo>
                    <a:pt x="1734" y="5862"/>
                  </a:lnTo>
                  <a:lnTo>
                    <a:pt x="1710" y="5764"/>
                  </a:lnTo>
                  <a:lnTo>
                    <a:pt x="1734" y="5666"/>
                  </a:lnTo>
                  <a:lnTo>
                    <a:pt x="1783" y="5593"/>
                  </a:lnTo>
                  <a:lnTo>
                    <a:pt x="1856" y="5544"/>
                  </a:lnTo>
                  <a:lnTo>
                    <a:pt x="1954" y="5520"/>
                  </a:lnTo>
                  <a:close/>
                  <a:moveTo>
                    <a:pt x="13189" y="7840"/>
                  </a:moveTo>
                  <a:lnTo>
                    <a:pt x="13262" y="7913"/>
                  </a:lnTo>
                  <a:lnTo>
                    <a:pt x="13311" y="7986"/>
                  </a:lnTo>
                  <a:lnTo>
                    <a:pt x="13335" y="8084"/>
                  </a:lnTo>
                  <a:lnTo>
                    <a:pt x="13311" y="8182"/>
                  </a:lnTo>
                  <a:lnTo>
                    <a:pt x="13262" y="8255"/>
                  </a:lnTo>
                  <a:lnTo>
                    <a:pt x="13189" y="8304"/>
                  </a:lnTo>
                  <a:lnTo>
                    <a:pt x="13091" y="8328"/>
                  </a:lnTo>
                  <a:lnTo>
                    <a:pt x="1954" y="8328"/>
                  </a:lnTo>
                  <a:lnTo>
                    <a:pt x="1856" y="8304"/>
                  </a:lnTo>
                  <a:lnTo>
                    <a:pt x="1783" y="8255"/>
                  </a:lnTo>
                  <a:lnTo>
                    <a:pt x="1734" y="8182"/>
                  </a:lnTo>
                  <a:lnTo>
                    <a:pt x="1710" y="8084"/>
                  </a:lnTo>
                  <a:lnTo>
                    <a:pt x="1734" y="7986"/>
                  </a:lnTo>
                  <a:lnTo>
                    <a:pt x="1783" y="7913"/>
                  </a:lnTo>
                  <a:lnTo>
                    <a:pt x="1856" y="7840"/>
                  </a:lnTo>
                  <a:close/>
                  <a:moveTo>
                    <a:pt x="13091" y="10136"/>
                  </a:moveTo>
                  <a:lnTo>
                    <a:pt x="13189" y="10160"/>
                  </a:lnTo>
                  <a:lnTo>
                    <a:pt x="13262" y="10209"/>
                  </a:lnTo>
                  <a:lnTo>
                    <a:pt x="13311" y="10282"/>
                  </a:lnTo>
                  <a:lnTo>
                    <a:pt x="13335" y="10380"/>
                  </a:lnTo>
                  <a:lnTo>
                    <a:pt x="13311" y="10478"/>
                  </a:lnTo>
                  <a:lnTo>
                    <a:pt x="13262" y="10551"/>
                  </a:lnTo>
                  <a:lnTo>
                    <a:pt x="13189" y="10600"/>
                  </a:lnTo>
                  <a:lnTo>
                    <a:pt x="13091" y="10624"/>
                  </a:lnTo>
                  <a:lnTo>
                    <a:pt x="1954" y="10624"/>
                  </a:lnTo>
                  <a:lnTo>
                    <a:pt x="1856" y="10600"/>
                  </a:lnTo>
                  <a:lnTo>
                    <a:pt x="1783" y="10551"/>
                  </a:lnTo>
                  <a:lnTo>
                    <a:pt x="1734" y="10478"/>
                  </a:lnTo>
                  <a:lnTo>
                    <a:pt x="1710" y="10380"/>
                  </a:lnTo>
                  <a:lnTo>
                    <a:pt x="1734" y="10282"/>
                  </a:lnTo>
                  <a:lnTo>
                    <a:pt x="1783" y="10209"/>
                  </a:lnTo>
                  <a:lnTo>
                    <a:pt x="1856" y="10160"/>
                  </a:lnTo>
                  <a:lnTo>
                    <a:pt x="1954" y="10136"/>
                  </a:lnTo>
                  <a:close/>
                  <a:moveTo>
                    <a:pt x="8206" y="12456"/>
                  </a:moveTo>
                  <a:lnTo>
                    <a:pt x="8304" y="12480"/>
                  </a:lnTo>
                  <a:lnTo>
                    <a:pt x="8377" y="12529"/>
                  </a:lnTo>
                  <a:lnTo>
                    <a:pt x="8426" y="12602"/>
                  </a:lnTo>
                  <a:lnTo>
                    <a:pt x="8450" y="12700"/>
                  </a:lnTo>
                  <a:lnTo>
                    <a:pt x="8426" y="12798"/>
                  </a:lnTo>
                  <a:lnTo>
                    <a:pt x="8377" y="12871"/>
                  </a:lnTo>
                  <a:lnTo>
                    <a:pt x="8304" y="12920"/>
                  </a:lnTo>
                  <a:lnTo>
                    <a:pt x="8206" y="12944"/>
                  </a:lnTo>
                  <a:lnTo>
                    <a:pt x="1954" y="12944"/>
                  </a:lnTo>
                  <a:lnTo>
                    <a:pt x="1856" y="12920"/>
                  </a:lnTo>
                  <a:lnTo>
                    <a:pt x="1783" y="12871"/>
                  </a:lnTo>
                  <a:lnTo>
                    <a:pt x="1734" y="12798"/>
                  </a:lnTo>
                  <a:lnTo>
                    <a:pt x="1710" y="12700"/>
                  </a:lnTo>
                  <a:lnTo>
                    <a:pt x="1734" y="12602"/>
                  </a:lnTo>
                  <a:lnTo>
                    <a:pt x="1783" y="12529"/>
                  </a:lnTo>
                  <a:lnTo>
                    <a:pt x="1856" y="12480"/>
                  </a:lnTo>
                  <a:lnTo>
                    <a:pt x="1954" y="12456"/>
                  </a:lnTo>
                  <a:close/>
                  <a:moveTo>
                    <a:pt x="782" y="0"/>
                  </a:moveTo>
                  <a:lnTo>
                    <a:pt x="635" y="25"/>
                  </a:lnTo>
                  <a:lnTo>
                    <a:pt x="489" y="73"/>
                  </a:lnTo>
                  <a:lnTo>
                    <a:pt x="342" y="122"/>
                  </a:lnTo>
                  <a:lnTo>
                    <a:pt x="220" y="220"/>
                  </a:lnTo>
                  <a:lnTo>
                    <a:pt x="122" y="342"/>
                  </a:lnTo>
                  <a:lnTo>
                    <a:pt x="73" y="489"/>
                  </a:lnTo>
                  <a:lnTo>
                    <a:pt x="24" y="635"/>
                  </a:lnTo>
                  <a:lnTo>
                    <a:pt x="0" y="782"/>
                  </a:lnTo>
                  <a:lnTo>
                    <a:pt x="0" y="17780"/>
                  </a:lnTo>
                  <a:lnTo>
                    <a:pt x="24" y="17927"/>
                  </a:lnTo>
                  <a:lnTo>
                    <a:pt x="73" y="18073"/>
                  </a:lnTo>
                  <a:lnTo>
                    <a:pt x="122" y="18220"/>
                  </a:lnTo>
                  <a:lnTo>
                    <a:pt x="220" y="18342"/>
                  </a:lnTo>
                  <a:lnTo>
                    <a:pt x="342" y="18440"/>
                  </a:lnTo>
                  <a:lnTo>
                    <a:pt x="489" y="18488"/>
                  </a:lnTo>
                  <a:lnTo>
                    <a:pt x="635" y="18537"/>
                  </a:lnTo>
                  <a:lnTo>
                    <a:pt x="782" y="18562"/>
                  </a:lnTo>
                  <a:lnTo>
                    <a:pt x="14361" y="18562"/>
                  </a:lnTo>
                  <a:lnTo>
                    <a:pt x="14507" y="18537"/>
                  </a:lnTo>
                  <a:lnTo>
                    <a:pt x="14654" y="18488"/>
                  </a:lnTo>
                  <a:lnTo>
                    <a:pt x="14800" y="18440"/>
                  </a:lnTo>
                  <a:lnTo>
                    <a:pt x="14923" y="18342"/>
                  </a:lnTo>
                  <a:lnTo>
                    <a:pt x="15020" y="18220"/>
                  </a:lnTo>
                  <a:lnTo>
                    <a:pt x="15069" y="18073"/>
                  </a:lnTo>
                  <a:lnTo>
                    <a:pt x="15118" y="17927"/>
                  </a:lnTo>
                  <a:lnTo>
                    <a:pt x="15142" y="17780"/>
                  </a:lnTo>
                  <a:lnTo>
                    <a:pt x="15142" y="782"/>
                  </a:lnTo>
                  <a:lnTo>
                    <a:pt x="15118" y="635"/>
                  </a:lnTo>
                  <a:lnTo>
                    <a:pt x="15069" y="489"/>
                  </a:lnTo>
                  <a:lnTo>
                    <a:pt x="15020" y="342"/>
                  </a:lnTo>
                  <a:lnTo>
                    <a:pt x="14923" y="220"/>
                  </a:lnTo>
                  <a:lnTo>
                    <a:pt x="14800" y="122"/>
                  </a:lnTo>
                  <a:lnTo>
                    <a:pt x="14654" y="73"/>
                  </a:lnTo>
                  <a:lnTo>
                    <a:pt x="14507" y="25"/>
                  </a:lnTo>
                  <a:lnTo>
                    <a:pt x="14361"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1" name="Google Shape;451;p32"/>
          <p:cNvSpPr txBox="1"/>
          <p:nvPr/>
        </p:nvSpPr>
        <p:spPr>
          <a:xfrm>
            <a:off x="1121375" y="494650"/>
            <a:ext cx="20013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Task #2</a:t>
            </a:r>
            <a:endParaRPr b="1" sz="2000">
              <a:latin typeface="Roboto"/>
              <a:ea typeface="Roboto"/>
              <a:cs typeface="Roboto"/>
              <a:sym typeface="Roboto"/>
            </a:endParaRPr>
          </a:p>
        </p:txBody>
      </p:sp>
      <p:sp>
        <p:nvSpPr>
          <p:cNvPr id="452" name="Google Shape;452;p32"/>
          <p:cNvSpPr/>
          <p:nvPr/>
        </p:nvSpPr>
        <p:spPr>
          <a:xfrm>
            <a:off x="2362850" y="618375"/>
            <a:ext cx="65703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3" name="Google Shape;453;p32"/>
          <p:cNvSpPr txBox="1"/>
          <p:nvPr/>
        </p:nvSpPr>
        <p:spPr>
          <a:xfrm>
            <a:off x="5863503" y="1116657"/>
            <a:ext cx="3006900" cy="3325500"/>
          </a:xfrm>
          <a:prstGeom prst="rect">
            <a:avLst/>
          </a:prstGeom>
          <a:solidFill>
            <a:srgbClr val="EFEFEF"/>
          </a:solidFill>
          <a:ln cap="flat" cmpd="sng" w="19050">
            <a:solidFill>
              <a:srgbClr val="000000"/>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Roboto"/>
                <a:ea typeface="Roboto"/>
                <a:cs typeface="Roboto"/>
                <a:sym typeface="Roboto"/>
              </a:rPr>
              <a:t>Refer to</a:t>
            </a:r>
            <a:r>
              <a:rPr lang="en" sz="1500">
                <a:latin typeface="Roboto"/>
                <a:ea typeface="Roboto"/>
                <a:cs typeface="Roboto"/>
                <a:sym typeface="Roboto"/>
              </a:rPr>
              <a:t> the artwork and the Treaty of Versailles in doing the following tasks.</a:t>
            </a:r>
            <a:endParaRPr sz="1500">
              <a:latin typeface="Roboto"/>
              <a:ea typeface="Roboto"/>
              <a:cs typeface="Roboto"/>
              <a:sym typeface="Roboto"/>
            </a:endParaRPr>
          </a:p>
          <a:p>
            <a:pPr indent="0" lvl="0" marL="0" rtl="0" algn="l">
              <a:spcBef>
                <a:spcPts val="0"/>
              </a:spcBef>
              <a:spcAft>
                <a:spcPts val="0"/>
              </a:spcAft>
              <a:buNone/>
            </a:pPr>
            <a:r>
              <a:t/>
            </a:r>
            <a:endParaRPr sz="1500">
              <a:latin typeface="Roboto"/>
              <a:ea typeface="Roboto"/>
              <a:cs typeface="Roboto"/>
              <a:sym typeface="Roboto"/>
            </a:endParaRPr>
          </a:p>
          <a:p>
            <a:pPr indent="0" lvl="0" marL="0" rtl="0" algn="l">
              <a:spcBef>
                <a:spcPts val="0"/>
              </a:spcBef>
              <a:spcAft>
                <a:spcPts val="0"/>
              </a:spcAft>
              <a:buNone/>
            </a:pPr>
            <a:r>
              <a:rPr lang="en" sz="1500">
                <a:latin typeface="Roboto"/>
                <a:ea typeface="Roboto"/>
                <a:cs typeface="Roboto"/>
                <a:sym typeface="Roboto"/>
              </a:rPr>
              <a:t>Based on the document, define the Treaty of Versailles. Identify the countries that agreed upon this treaty. Based on the artwork, analyse the facial expressions of the people involved and suggest what these could possibly mean. Substantiate your explanation with facts and events from the First World War.</a:t>
            </a:r>
            <a:endParaRPr sz="1500">
              <a:latin typeface="Roboto"/>
              <a:ea typeface="Roboto"/>
              <a:cs typeface="Roboto"/>
              <a:sym typeface="Roboto"/>
            </a:endParaRPr>
          </a:p>
        </p:txBody>
      </p:sp>
      <p:grpSp>
        <p:nvGrpSpPr>
          <p:cNvPr id="454" name="Google Shape;454;p32"/>
          <p:cNvGrpSpPr/>
          <p:nvPr/>
        </p:nvGrpSpPr>
        <p:grpSpPr>
          <a:xfrm>
            <a:off x="5626583" y="904058"/>
            <a:ext cx="552796" cy="452589"/>
            <a:chOff x="1922075" y="1629000"/>
            <a:chExt cx="437200" cy="437200"/>
          </a:xfrm>
        </p:grpSpPr>
        <p:sp>
          <p:nvSpPr>
            <p:cNvPr id="455" name="Google Shape;455;p32"/>
            <p:cNvSpPr/>
            <p:nvPr/>
          </p:nvSpPr>
          <p:spPr>
            <a:xfrm>
              <a:off x="2208425" y="1629000"/>
              <a:ext cx="150850" cy="150850"/>
            </a:xfrm>
            <a:custGeom>
              <a:rect b="b" l="l" r="r" t="t"/>
              <a:pathLst>
                <a:path extrusionOk="0" h="6034" w="6034">
                  <a:moveTo>
                    <a:pt x="2004" y="1"/>
                  </a:moveTo>
                  <a:lnTo>
                    <a:pt x="1881" y="25"/>
                  </a:lnTo>
                  <a:lnTo>
                    <a:pt x="1784" y="50"/>
                  </a:lnTo>
                  <a:lnTo>
                    <a:pt x="1686" y="98"/>
                  </a:lnTo>
                  <a:lnTo>
                    <a:pt x="1588" y="172"/>
                  </a:lnTo>
                  <a:lnTo>
                    <a:pt x="1" y="1784"/>
                  </a:lnTo>
                  <a:lnTo>
                    <a:pt x="4251" y="6033"/>
                  </a:lnTo>
                  <a:lnTo>
                    <a:pt x="5862" y="4446"/>
                  </a:lnTo>
                  <a:lnTo>
                    <a:pt x="5936" y="4348"/>
                  </a:lnTo>
                  <a:lnTo>
                    <a:pt x="5985" y="4250"/>
                  </a:lnTo>
                  <a:lnTo>
                    <a:pt x="6009" y="4153"/>
                  </a:lnTo>
                  <a:lnTo>
                    <a:pt x="6033" y="4031"/>
                  </a:lnTo>
                  <a:lnTo>
                    <a:pt x="6009" y="3933"/>
                  </a:lnTo>
                  <a:lnTo>
                    <a:pt x="5985" y="3811"/>
                  </a:lnTo>
                  <a:lnTo>
                    <a:pt x="5936" y="3713"/>
                  </a:lnTo>
                  <a:lnTo>
                    <a:pt x="5862" y="3615"/>
                  </a:lnTo>
                  <a:lnTo>
                    <a:pt x="2419" y="172"/>
                  </a:lnTo>
                  <a:lnTo>
                    <a:pt x="2321" y="98"/>
                  </a:lnTo>
                  <a:lnTo>
                    <a:pt x="2223" y="50"/>
                  </a:lnTo>
                  <a:lnTo>
                    <a:pt x="2101" y="25"/>
                  </a:lnTo>
                  <a:lnTo>
                    <a:pt x="2004"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32"/>
            <p:cNvSpPr/>
            <p:nvPr/>
          </p:nvSpPr>
          <p:spPr>
            <a:xfrm>
              <a:off x="1922075" y="1686400"/>
              <a:ext cx="379800" cy="379800"/>
            </a:xfrm>
            <a:custGeom>
              <a:rect b="b" l="l" r="r" t="t"/>
              <a:pathLst>
                <a:path extrusionOk="0" h="15192" w="15192">
                  <a:moveTo>
                    <a:pt x="1100" y="10527"/>
                  </a:moveTo>
                  <a:lnTo>
                    <a:pt x="4665" y="14093"/>
                  </a:lnTo>
                  <a:lnTo>
                    <a:pt x="4616" y="14117"/>
                  </a:lnTo>
                  <a:lnTo>
                    <a:pt x="1979" y="14508"/>
                  </a:lnTo>
                  <a:lnTo>
                    <a:pt x="684" y="13213"/>
                  </a:lnTo>
                  <a:lnTo>
                    <a:pt x="1075" y="10576"/>
                  </a:lnTo>
                  <a:lnTo>
                    <a:pt x="1100" y="10527"/>
                  </a:lnTo>
                  <a:close/>
                  <a:moveTo>
                    <a:pt x="10918" y="1"/>
                  </a:moveTo>
                  <a:lnTo>
                    <a:pt x="758" y="10185"/>
                  </a:lnTo>
                  <a:lnTo>
                    <a:pt x="684" y="10258"/>
                  </a:lnTo>
                  <a:lnTo>
                    <a:pt x="636" y="10332"/>
                  </a:lnTo>
                  <a:lnTo>
                    <a:pt x="611" y="10405"/>
                  </a:lnTo>
                  <a:lnTo>
                    <a:pt x="587" y="10502"/>
                  </a:lnTo>
                  <a:lnTo>
                    <a:pt x="1" y="14532"/>
                  </a:lnTo>
                  <a:lnTo>
                    <a:pt x="1" y="14654"/>
                  </a:lnTo>
                  <a:lnTo>
                    <a:pt x="25" y="14801"/>
                  </a:lnTo>
                  <a:lnTo>
                    <a:pt x="98" y="14923"/>
                  </a:lnTo>
                  <a:lnTo>
                    <a:pt x="171" y="15021"/>
                  </a:lnTo>
                  <a:lnTo>
                    <a:pt x="269" y="15094"/>
                  </a:lnTo>
                  <a:lnTo>
                    <a:pt x="367" y="15143"/>
                  </a:lnTo>
                  <a:lnTo>
                    <a:pt x="465" y="15167"/>
                  </a:lnTo>
                  <a:lnTo>
                    <a:pt x="587" y="15192"/>
                  </a:lnTo>
                  <a:lnTo>
                    <a:pt x="660" y="15192"/>
                  </a:lnTo>
                  <a:lnTo>
                    <a:pt x="4690" y="14606"/>
                  </a:lnTo>
                  <a:lnTo>
                    <a:pt x="4861" y="14557"/>
                  </a:lnTo>
                  <a:lnTo>
                    <a:pt x="4934" y="14508"/>
                  </a:lnTo>
                  <a:lnTo>
                    <a:pt x="5007" y="14435"/>
                  </a:lnTo>
                  <a:lnTo>
                    <a:pt x="15192" y="4275"/>
                  </a:lnTo>
                  <a:lnTo>
                    <a:pt x="13970" y="3053"/>
                  </a:lnTo>
                  <a:lnTo>
                    <a:pt x="4152" y="12872"/>
                  </a:lnTo>
                  <a:lnTo>
                    <a:pt x="3810" y="12530"/>
                  </a:lnTo>
                  <a:lnTo>
                    <a:pt x="13629" y="2712"/>
                  </a:lnTo>
                  <a:lnTo>
                    <a:pt x="12481" y="1564"/>
                  </a:lnTo>
                  <a:lnTo>
                    <a:pt x="2663" y="11382"/>
                  </a:lnTo>
                  <a:lnTo>
                    <a:pt x="2321" y="11040"/>
                  </a:lnTo>
                  <a:lnTo>
                    <a:pt x="12139" y="1222"/>
                  </a:lnTo>
                  <a:lnTo>
                    <a:pt x="10918"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7" name="Google Shape;457;p32"/>
          <p:cNvSpPr txBox="1"/>
          <p:nvPr/>
        </p:nvSpPr>
        <p:spPr>
          <a:xfrm>
            <a:off x="740750" y="1176500"/>
            <a:ext cx="1565400" cy="393600"/>
          </a:xfrm>
          <a:prstGeom prst="rect">
            <a:avLst/>
          </a:prstGeom>
          <a:solidFill>
            <a:srgbClr val="000000"/>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lt1"/>
                </a:solidFill>
                <a:latin typeface="Roboto"/>
                <a:ea typeface="Roboto"/>
                <a:cs typeface="Roboto"/>
                <a:sym typeface="Roboto"/>
              </a:rPr>
              <a:t>SOURCE B</a:t>
            </a:r>
            <a:endParaRPr b="1" sz="2000">
              <a:solidFill>
                <a:schemeClr val="lt1"/>
              </a:solidFill>
              <a:latin typeface="Roboto"/>
              <a:ea typeface="Roboto"/>
              <a:cs typeface="Roboto"/>
              <a:sym typeface="Roboto"/>
            </a:endParaRPr>
          </a:p>
        </p:txBody>
      </p:sp>
      <p:pic>
        <p:nvPicPr>
          <p:cNvPr id="458" name="Google Shape;458;p32"/>
          <p:cNvPicPr preferRelativeResize="0"/>
          <p:nvPr/>
        </p:nvPicPr>
        <p:blipFill>
          <a:blip r:embed="rId3">
            <a:alphaModFix/>
          </a:blip>
          <a:stretch>
            <a:fillRect/>
          </a:stretch>
        </p:blipFill>
        <p:spPr>
          <a:xfrm>
            <a:off x="2491099" y="995950"/>
            <a:ext cx="3059200" cy="3377975"/>
          </a:xfrm>
          <a:prstGeom prst="rect">
            <a:avLst/>
          </a:prstGeom>
          <a:noFill/>
          <a:ln cap="flat" cmpd="sng" w="19050">
            <a:solidFill>
              <a:srgbClr val="0000FF"/>
            </a:solidFill>
            <a:prstDash val="solid"/>
            <a:round/>
            <a:headEnd len="sm" w="sm" type="none"/>
            <a:tailEnd len="sm" w="sm" type="none"/>
          </a:ln>
        </p:spPr>
      </p:pic>
      <p:sp>
        <p:nvSpPr>
          <p:cNvPr id="459" name="Google Shape;459;p32"/>
          <p:cNvSpPr txBox="1"/>
          <p:nvPr/>
        </p:nvSpPr>
        <p:spPr>
          <a:xfrm>
            <a:off x="1865300" y="4376350"/>
            <a:ext cx="4517100" cy="494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500">
                <a:latin typeface="Roboto"/>
                <a:ea typeface="Roboto"/>
                <a:cs typeface="Roboto"/>
                <a:sym typeface="Roboto"/>
              </a:rPr>
              <a:t>The Signing of Peace in the Hall of Mirrors, Versailles (28th June 1919) by William Orpen</a:t>
            </a:r>
            <a:endParaRPr b="1" sz="1500">
              <a:latin typeface="Roboto"/>
              <a:ea typeface="Roboto"/>
              <a:cs typeface="Roboto"/>
              <a:sym typeface="Roboto"/>
            </a:endParaRPr>
          </a:p>
        </p:txBody>
      </p:sp>
      <p:pic>
        <p:nvPicPr>
          <p:cNvPr id="460" name="Google Shape;460;p32"/>
          <p:cNvPicPr preferRelativeResize="0"/>
          <p:nvPr/>
        </p:nvPicPr>
        <p:blipFill>
          <a:blip r:embed="rId4">
            <a:alphaModFix/>
          </a:blip>
          <a:stretch>
            <a:fillRect/>
          </a:stretch>
        </p:blipFill>
        <p:spPr>
          <a:xfrm>
            <a:off x="538177" y="1750650"/>
            <a:ext cx="1716000" cy="2619851"/>
          </a:xfrm>
          <a:prstGeom prst="rect">
            <a:avLst/>
          </a:prstGeom>
          <a:noFill/>
          <a:ln cap="flat" cmpd="sng" w="19050">
            <a:solidFill>
              <a:schemeClr val="dk2"/>
            </a:solidFill>
            <a:prstDash val="solid"/>
            <a:round/>
            <a:headEnd len="sm" w="sm" type="none"/>
            <a:tailEnd len="sm" w="sm" type="none"/>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4" name="Shape 464"/>
        <p:cNvGrpSpPr/>
        <p:nvPr/>
      </p:nvGrpSpPr>
      <p:grpSpPr>
        <a:xfrm>
          <a:off x="0" y="0"/>
          <a:ext cx="0" cy="0"/>
          <a:chOff x="0" y="0"/>
          <a:chExt cx="0" cy="0"/>
        </a:xfrm>
      </p:grpSpPr>
      <p:pic>
        <p:nvPicPr>
          <p:cNvPr id="465" name="Google Shape;465;p33"/>
          <p:cNvPicPr preferRelativeResize="0"/>
          <p:nvPr/>
        </p:nvPicPr>
        <p:blipFill rotWithShape="1">
          <a:blip r:embed="rId3">
            <a:alphaModFix/>
          </a:blip>
          <a:srcRect b="42612" l="34916" r="8938" t="5250"/>
          <a:stretch/>
        </p:blipFill>
        <p:spPr>
          <a:xfrm>
            <a:off x="1587575" y="1646300"/>
            <a:ext cx="1392334" cy="1744180"/>
          </a:xfrm>
          <a:prstGeom prst="rect">
            <a:avLst/>
          </a:prstGeom>
          <a:noFill/>
          <a:ln>
            <a:noFill/>
          </a:ln>
        </p:spPr>
      </p:pic>
      <p:pic>
        <p:nvPicPr>
          <p:cNvPr id="466" name="Google Shape;466;p33"/>
          <p:cNvPicPr preferRelativeResize="0"/>
          <p:nvPr/>
        </p:nvPicPr>
        <p:blipFill>
          <a:blip r:embed="rId4">
            <a:alphaModFix/>
          </a:blip>
          <a:stretch>
            <a:fillRect/>
          </a:stretch>
        </p:blipFill>
        <p:spPr>
          <a:xfrm>
            <a:off x="2525926" y="2714772"/>
            <a:ext cx="1714074" cy="2060878"/>
          </a:xfrm>
          <a:prstGeom prst="rect">
            <a:avLst/>
          </a:prstGeom>
          <a:noFill/>
          <a:ln>
            <a:noFill/>
          </a:ln>
        </p:spPr>
      </p:pic>
      <p:sp>
        <p:nvSpPr>
          <p:cNvPr id="467" name="Google Shape;467;p33"/>
          <p:cNvSpPr txBox="1"/>
          <p:nvPr>
            <p:ph idx="12" type="sldNum"/>
          </p:nvPr>
        </p:nvSpPr>
        <p:spPr>
          <a:xfrm>
            <a:off x="8337124" y="27007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grpSp>
        <p:nvGrpSpPr>
          <p:cNvPr id="468" name="Google Shape;468;p33"/>
          <p:cNvGrpSpPr/>
          <p:nvPr/>
        </p:nvGrpSpPr>
        <p:grpSpPr>
          <a:xfrm>
            <a:off x="366560" y="350726"/>
            <a:ext cx="605901" cy="709463"/>
            <a:chOff x="584925" y="238125"/>
            <a:chExt cx="415200" cy="525100"/>
          </a:xfrm>
        </p:grpSpPr>
        <p:sp>
          <p:nvSpPr>
            <p:cNvPr id="469" name="Google Shape;469;p33"/>
            <p:cNvSpPr/>
            <p:nvPr/>
          </p:nvSpPr>
          <p:spPr>
            <a:xfrm>
              <a:off x="621550" y="299175"/>
              <a:ext cx="378575" cy="464050"/>
            </a:xfrm>
            <a:custGeom>
              <a:rect b="b" l="l" r="r" t="t"/>
              <a:pathLst>
                <a:path extrusionOk="0" h="18562" w="15143">
                  <a:moveTo>
                    <a:pt x="14166" y="0"/>
                  </a:moveTo>
                  <a:lnTo>
                    <a:pt x="14166" y="16755"/>
                  </a:lnTo>
                  <a:lnTo>
                    <a:pt x="14141" y="16926"/>
                  </a:lnTo>
                  <a:lnTo>
                    <a:pt x="14093" y="17072"/>
                  </a:lnTo>
                  <a:lnTo>
                    <a:pt x="14044" y="17194"/>
                  </a:lnTo>
                  <a:lnTo>
                    <a:pt x="13946" y="17341"/>
                  </a:lnTo>
                  <a:lnTo>
                    <a:pt x="13824" y="17438"/>
                  </a:lnTo>
                  <a:lnTo>
                    <a:pt x="13677" y="17512"/>
                  </a:lnTo>
                  <a:lnTo>
                    <a:pt x="13531" y="17561"/>
                  </a:lnTo>
                  <a:lnTo>
                    <a:pt x="13384" y="17585"/>
                  </a:lnTo>
                  <a:lnTo>
                    <a:pt x="0" y="17585"/>
                  </a:lnTo>
                  <a:lnTo>
                    <a:pt x="0" y="17731"/>
                  </a:lnTo>
                  <a:lnTo>
                    <a:pt x="25" y="17902"/>
                  </a:lnTo>
                  <a:lnTo>
                    <a:pt x="74" y="18049"/>
                  </a:lnTo>
                  <a:lnTo>
                    <a:pt x="123" y="18171"/>
                  </a:lnTo>
                  <a:lnTo>
                    <a:pt x="220" y="18318"/>
                  </a:lnTo>
                  <a:lnTo>
                    <a:pt x="342" y="18415"/>
                  </a:lnTo>
                  <a:lnTo>
                    <a:pt x="489" y="18489"/>
                  </a:lnTo>
                  <a:lnTo>
                    <a:pt x="635" y="18537"/>
                  </a:lnTo>
                  <a:lnTo>
                    <a:pt x="782" y="18562"/>
                  </a:lnTo>
                  <a:lnTo>
                    <a:pt x="14361" y="18562"/>
                  </a:lnTo>
                  <a:lnTo>
                    <a:pt x="14508" y="18537"/>
                  </a:lnTo>
                  <a:lnTo>
                    <a:pt x="14654" y="18489"/>
                  </a:lnTo>
                  <a:lnTo>
                    <a:pt x="14801" y="18415"/>
                  </a:lnTo>
                  <a:lnTo>
                    <a:pt x="14923" y="18318"/>
                  </a:lnTo>
                  <a:lnTo>
                    <a:pt x="15021" y="18171"/>
                  </a:lnTo>
                  <a:lnTo>
                    <a:pt x="15069" y="18049"/>
                  </a:lnTo>
                  <a:lnTo>
                    <a:pt x="15118" y="17902"/>
                  </a:lnTo>
                  <a:lnTo>
                    <a:pt x="15143" y="17731"/>
                  </a:lnTo>
                  <a:lnTo>
                    <a:pt x="15143" y="733"/>
                  </a:lnTo>
                  <a:lnTo>
                    <a:pt x="15118" y="586"/>
                  </a:lnTo>
                  <a:lnTo>
                    <a:pt x="15069" y="440"/>
                  </a:lnTo>
                  <a:lnTo>
                    <a:pt x="15021" y="318"/>
                  </a:lnTo>
                  <a:lnTo>
                    <a:pt x="14923" y="196"/>
                  </a:lnTo>
                  <a:lnTo>
                    <a:pt x="14801" y="122"/>
                  </a:lnTo>
                  <a:lnTo>
                    <a:pt x="14654" y="49"/>
                  </a:lnTo>
                  <a:lnTo>
                    <a:pt x="14508" y="25"/>
                  </a:lnTo>
                  <a:lnTo>
                    <a:pt x="14361"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0" name="Google Shape;470;p33"/>
            <p:cNvSpPr/>
            <p:nvPr/>
          </p:nvSpPr>
          <p:spPr>
            <a:xfrm>
              <a:off x="633750" y="238125"/>
              <a:ext cx="29350" cy="63500"/>
            </a:xfrm>
            <a:custGeom>
              <a:rect b="b" l="l" r="r" t="t"/>
              <a:pathLst>
                <a:path extrusionOk="0" h="2540" w="1174">
                  <a:moveTo>
                    <a:pt x="392" y="0"/>
                  </a:moveTo>
                  <a:lnTo>
                    <a:pt x="294" y="49"/>
                  </a:lnTo>
                  <a:lnTo>
                    <a:pt x="221" y="73"/>
                  </a:lnTo>
                  <a:lnTo>
                    <a:pt x="147" y="147"/>
                  </a:lnTo>
                  <a:lnTo>
                    <a:pt x="74" y="220"/>
                  </a:lnTo>
                  <a:lnTo>
                    <a:pt x="50" y="293"/>
                  </a:lnTo>
                  <a:lnTo>
                    <a:pt x="1" y="391"/>
                  </a:lnTo>
                  <a:lnTo>
                    <a:pt x="1" y="488"/>
                  </a:lnTo>
                  <a:lnTo>
                    <a:pt x="1" y="2052"/>
                  </a:lnTo>
                  <a:lnTo>
                    <a:pt x="1" y="2149"/>
                  </a:lnTo>
                  <a:lnTo>
                    <a:pt x="50" y="2247"/>
                  </a:lnTo>
                  <a:lnTo>
                    <a:pt x="74" y="2320"/>
                  </a:lnTo>
                  <a:lnTo>
                    <a:pt x="147" y="2393"/>
                  </a:lnTo>
                  <a:lnTo>
                    <a:pt x="221" y="2467"/>
                  </a:lnTo>
                  <a:lnTo>
                    <a:pt x="294" y="2491"/>
                  </a:lnTo>
                  <a:lnTo>
                    <a:pt x="392" y="2540"/>
                  </a:lnTo>
                  <a:lnTo>
                    <a:pt x="782"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1" name="Google Shape;471;p33"/>
            <p:cNvSpPr/>
            <p:nvPr/>
          </p:nvSpPr>
          <p:spPr>
            <a:xfrm>
              <a:off x="716800" y="238125"/>
              <a:ext cx="29325" cy="63500"/>
            </a:xfrm>
            <a:custGeom>
              <a:rect b="b" l="l" r="r" t="t"/>
              <a:pathLst>
                <a:path extrusionOk="0" h="2540" w="1173">
                  <a:moveTo>
                    <a:pt x="391" y="0"/>
                  </a:moveTo>
                  <a:lnTo>
                    <a:pt x="294" y="49"/>
                  </a:lnTo>
                  <a:lnTo>
                    <a:pt x="220" y="73"/>
                  </a:lnTo>
                  <a:lnTo>
                    <a:pt x="147" y="147"/>
                  </a:lnTo>
                  <a:lnTo>
                    <a:pt x="74" y="220"/>
                  </a:lnTo>
                  <a:lnTo>
                    <a:pt x="49" y="293"/>
                  </a:lnTo>
                  <a:lnTo>
                    <a:pt x="0" y="391"/>
                  </a:lnTo>
                  <a:lnTo>
                    <a:pt x="0" y="488"/>
                  </a:lnTo>
                  <a:lnTo>
                    <a:pt x="0" y="2052"/>
                  </a:lnTo>
                  <a:lnTo>
                    <a:pt x="0" y="2149"/>
                  </a:lnTo>
                  <a:lnTo>
                    <a:pt x="49" y="2247"/>
                  </a:lnTo>
                  <a:lnTo>
                    <a:pt x="74" y="2320"/>
                  </a:lnTo>
                  <a:lnTo>
                    <a:pt x="147" y="2393"/>
                  </a:lnTo>
                  <a:lnTo>
                    <a:pt x="220" y="2467"/>
                  </a:lnTo>
                  <a:lnTo>
                    <a:pt x="294" y="2491"/>
                  </a:lnTo>
                  <a:lnTo>
                    <a:pt x="391" y="2540"/>
                  </a:lnTo>
                  <a:lnTo>
                    <a:pt x="782" y="2540"/>
                  </a:lnTo>
                  <a:lnTo>
                    <a:pt x="880" y="2491"/>
                  </a:lnTo>
                  <a:lnTo>
                    <a:pt x="953" y="2467"/>
                  </a:lnTo>
                  <a:lnTo>
                    <a:pt x="1026" y="2393"/>
                  </a:lnTo>
                  <a:lnTo>
                    <a:pt x="1099" y="2320"/>
                  </a:lnTo>
                  <a:lnTo>
                    <a:pt x="1124" y="2247"/>
                  </a:lnTo>
                  <a:lnTo>
                    <a:pt x="1173" y="2149"/>
                  </a:lnTo>
                  <a:lnTo>
                    <a:pt x="1173" y="2052"/>
                  </a:lnTo>
                  <a:lnTo>
                    <a:pt x="1173" y="488"/>
                  </a:lnTo>
                  <a:lnTo>
                    <a:pt x="1173" y="391"/>
                  </a:lnTo>
                  <a:lnTo>
                    <a:pt x="1124" y="293"/>
                  </a:lnTo>
                  <a:lnTo>
                    <a:pt x="1099" y="220"/>
                  </a:lnTo>
                  <a:lnTo>
                    <a:pt x="1026" y="147"/>
                  </a:lnTo>
                  <a:lnTo>
                    <a:pt x="953" y="73"/>
                  </a:lnTo>
                  <a:lnTo>
                    <a:pt x="880" y="49"/>
                  </a:lnTo>
                  <a:lnTo>
                    <a:pt x="78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2" name="Google Shape;472;p33"/>
            <p:cNvSpPr/>
            <p:nvPr/>
          </p:nvSpPr>
          <p:spPr>
            <a:xfrm>
              <a:off x="799825" y="238125"/>
              <a:ext cx="29350" cy="63500"/>
            </a:xfrm>
            <a:custGeom>
              <a:rect b="b" l="l" r="r" t="t"/>
              <a:pathLst>
                <a:path extrusionOk="0" h="2540" w="1174">
                  <a:moveTo>
                    <a:pt x="392" y="0"/>
                  </a:moveTo>
                  <a:lnTo>
                    <a:pt x="294" y="49"/>
                  </a:lnTo>
                  <a:lnTo>
                    <a:pt x="221" y="73"/>
                  </a:lnTo>
                  <a:lnTo>
                    <a:pt x="148" y="147"/>
                  </a:lnTo>
                  <a:lnTo>
                    <a:pt x="74" y="220"/>
                  </a:lnTo>
                  <a:lnTo>
                    <a:pt x="50" y="293"/>
                  </a:lnTo>
                  <a:lnTo>
                    <a:pt x="1" y="391"/>
                  </a:lnTo>
                  <a:lnTo>
                    <a:pt x="1" y="488"/>
                  </a:lnTo>
                  <a:lnTo>
                    <a:pt x="1" y="2052"/>
                  </a:lnTo>
                  <a:lnTo>
                    <a:pt x="1" y="2149"/>
                  </a:lnTo>
                  <a:lnTo>
                    <a:pt x="50" y="2247"/>
                  </a:lnTo>
                  <a:lnTo>
                    <a:pt x="74" y="2320"/>
                  </a:lnTo>
                  <a:lnTo>
                    <a:pt x="148" y="2393"/>
                  </a:lnTo>
                  <a:lnTo>
                    <a:pt x="221" y="2467"/>
                  </a:lnTo>
                  <a:lnTo>
                    <a:pt x="294" y="2491"/>
                  </a:lnTo>
                  <a:lnTo>
                    <a:pt x="392" y="2540"/>
                  </a:lnTo>
                  <a:lnTo>
                    <a:pt x="783"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3"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3" name="Google Shape;473;p33"/>
            <p:cNvSpPr/>
            <p:nvPr/>
          </p:nvSpPr>
          <p:spPr>
            <a:xfrm>
              <a:off x="882875" y="238125"/>
              <a:ext cx="29325" cy="63500"/>
            </a:xfrm>
            <a:custGeom>
              <a:rect b="b" l="l" r="r" t="t"/>
              <a:pathLst>
                <a:path extrusionOk="0" h="2540" w="1173">
                  <a:moveTo>
                    <a:pt x="391" y="0"/>
                  </a:moveTo>
                  <a:lnTo>
                    <a:pt x="294" y="49"/>
                  </a:lnTo>
                  <a:lnTo>
                    <a:pt x="220" y="73"/>
                  </a:lnTo>
                  <a:lnTo>
                    <a:pt x="147" y="147"/>
                  </a:lnTo>
                  <a:lnTo>
                    <a:pt x="74" y="220"/>
                  </a:lnTo>
                  <a:lnTo>
                    <a:pt x="49" y="293"/>
                  </a:lnTo>
                  <a:lnTo>
                    <a:pt x="1" y="391"/>
                  </a:lnTo>
                  <a:lnTo>
                    <a:pt x="1" y="488"/>
                  </a:lnTo>
                  <a:lnTo>
                    <a:pt x="1" y="2052"/>
                  </a:lnTo>
                  <a:lnTo>
                    <a:pt x="1" y="2149"/>
                  </a:lnTo>
                  <a:lnTo>
                    <a:pt x="49" y="2247"/>
                  </a:lnTo>
                  <a:lnTo>
                    <a:pt x="74" y="2320"/>
                  </a:lnTo>
                  <a:lnTo>
                    <a:pt x="147" y="2393"/>
                  </a:lnTo>
                  <a:lnTo>
                    <a:pt x="220" y="2467"/>
                  </a:lnTo>
                  <a:lnTo>
                    <a:pt x="294" y="2491"/>
                  </a:lnTo>
                  <a:lnTo>
                    <a:pt x="391" y="2540"/>
                  </a:lnTo>
                  <a:lnTo>
                    <a:pt x="782" y="2540"/>
                  </a:lnTo>
                  <a:lnTo>
                    <a:pt x="880" y="2491"/>
                  </a:lnTo>
                  <a:lnTo>
                    <a:pt x="953" y="2467"/>
                  </a:lnTo>
                  <a:lnTo>
                    <a:pt x="1026" y="2393"/>
                  </a:lnTo>
                  <a:lnTo>
                    <a:pt x="1100" y="2320"/>
                  </a:lnTo>
                  <a:lnTo>
                    <a:pt x="1124" y="2247"/>
                  </a:lnTo>
                  <a:lnTo>
                    <a:pt x="1173" y="2149"/>
                  </a:lnTo>
                  <a:lnTo>
                    <a:pt x="1173" y="2052"/>
                  </a:lnTo>
                  <a:lnTo>
                    <a:pt x="1173" y="488"/>
                  </a:lnTo>
                  <a:lnTo>
                    <a:pt x="1173" y="391"/>
                  </a:lnTo>
                  <a:lnTo>
                    <a:pt x="1124" y="293"/>
                  </a:lnTo>
                  <a:lnTo>
                    <a:pt x="1100" y="220"/>
                  </a:lnTo>
                  <a:lnTo>
                    <a:pt x="1026" y="147"/>
                  </a:lnTo>
                  <a:lnTo>
                    <a:pt x="953" y="73"/>
                  </a:lnTo>
                  <a:lnTo>
                    <a:pt x="880" y="49"/>
                  </a:lnTo>
                  <a:lnTo>
                    <a:pt x="78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4" name="Google Shape;474;p33"/>
            <p:cNvSpPr/>
            <p:nvPr/>
          </p:nvSpPr>
          <p:spPr>
            <a:xfrm>
              <a:off x="584925" y="261325"/>
              <a:ext cx="378575" cy="464050"/>
            </a:xfrm>
            <a:custGeom>
              <a:rect b="b" l="l" r="r" t="t"/>
              <a:pathLst>
                <a:path extrusionOk="0" h="18562" w="15143">
                  <a:moveTo>
                    <a:pt x="2540" y="171"/>
                  </a:moveTo>
                  <a:lnTo>
                    <a:pt x="2711" y="195"/>
                  </a:lnTo>
                  <a:lnTo>
                    <a:pt x="2882" y="244"/>
                  </a:lnTo>
                  <a:lnTo>
                    <a:pt x="3053" y="318"/>
                  </a:lnTo>
                  <a:lnTo>
                    <a:pt x="3175" y="440"/>
                  </a:lnTo>
                  <a:lnTo>
                    <a:pt x="3297" y="562"/>
                  </a:lnTo>
                  <a:lnTo>
                    <a:pt x="3370" y="733"/>
                  </a:lnTo>
                  <a:lnTo>
                    <a:pt x="3419" y="904"/>
                  </a:lnTo>
                  <a:lnTo>
                    <a:pt x="3444" y="1075"/>
                  </a:lnTo>
                  <a:lnTo>
                    <a:pt x="3419" y="1246"/>
                  </a:lnTo>
                  <a:lnTo>
                    <a:pt x="3370" y="1417"/>
                  </a:lnTo>
                  <a:lnTo>
                    <a:pt x="3297" y="1588"/>
                  </a:lnTo>
                  <a:lnTo>
                    <a:pt x="3175" y="1710"/>
                  </a:lnTo>
                  <a:lnTo>
                    <a:pt x="3053" y="1832"/>
                  </a:lnTo>
                  <a:lnTo>
                    <a:pt x="2882" y="1905"/>
                  </a:lnTo>
                  <a:lnTo>
                    <a:pt x="2711" y="1954"/>
                  </a:lnTo>
                  <a:lnTo>
                    <a:pt x="2540" y="1978"/>
                  </a:lnTo>
                  <a:lnTo>
                    <a:pt x="2369" y="1954"/>
                  </a:lnTo>
                  <a:lnTo>
                    <a:pt x="2198" y="1905"/>
                  </a:lnTo>
                  <a:lnTo>
                    <a:pt x="2027" y="1832"/>
                  </a:lnTo>
                  <a:lnTo>
                    <a:pt x="1905" y="1710"/>
                  </a:lnTo>
                  <a:lnTo>
                    <a:pt x="1783" y="1588"/>
                  </a:lnTo>
                  <a:lnTo>
                    <a:pt x="1710" y="1417"/>
                  </a:lnTo>
                  <a:lnTo>
                    <a:pt x="1661" y="1246"/>
                  </a:lnTo>
                  <a:lnTo>
                    <a:pt x="1636" y="1075"/>
                  </a:lnTo>
                  <a:lnTo>
                    <a:pt x="1661" y="904"/>
                  </a:lnTo>
                  <a:lnTo>
                    <a:pt x="1710" y="733"/>
                  </a:lnTo>
                  <a:lnTo>
                    <a:pt x="1783" y="562"/>
                  </a:lnTo>
                  <a:lnTo>
                    <a:pt x="1905" y="440"/>
                  </a:lnTo>
                  <a:lnTo>
                    <a:pt x="2027" y="318"/>
                  </a:lnTo>
                  <a:lnTo>
                    <a:pt x="2198" y="244"/>
                  </a:lnTo>
                  <a:lnTo>
                    <a:pt x="2369" y="195"/>
                  </a:lnTo>
                  <a:lnTo>
                    <a:pt x="2540" y="171"/>
                  </a:lnTo>
                  <a:close/>
                  <a:moveTo>
                    <a:pt x="5862" y="171"/>
                  </a:moveTo>
                  <a:lnTo>
                    <a:pt x="6033" y="195"/>
                  </a:lnTo>
                  <a:lnTo>
                    <a:pt x="6204" y="244"/>
                  </a:lnTo>
                  <a:lnTo>
                    <a:pt x="6374" y="318"/>
                  </a:lnTo>
                  <a:lnTo>
                    <a:pt x="6497" y="440"/>
                  </a:lnTo>
                  <a:lnTo>
                    <a:pt x="6619" y="562"/>
                  </a:lnTo>
                  <a:lnTo>
                    <a:pt x="6692" y="733"/>
                  </a:lnTo>
                  <a:lnTo>
                    <a:pt x="6741" y="904"/>
                  </a:lnTo>
                  <a:lnTo>
                    <a:pt x="6765" y="1075"/>
                  </a:lnTo>
                  <a:lnTo>
                    <a:pt x="6741" y="1246"/>
                  </a:lnTo>
                  <a:lnTo>
                    <a:pt x="6692" y="1417"/>
                  </a:lnTo>
                  <a:lnTo>
                    <a:pt x="6619" y="1588"/>
                  </a:lnTo>
                  <a:lnTo>
                    <a:pt x="6497" y="1710"/>
                  </a:lnTo>
                  <a:lnTo>
                    <a:pt x="6374" y="1832"/>
                  </a:lnTo>
                  <a:lnTo>
                    <a:pt x="6204" y="1905"/>
                  </a:lnTo>
                  <a:lnTo>
                    <a:pt x="6033" y="1954"/>
                  </a:lnTo>
                  <a:lnTo>
                    <a:pt x="5862" y="1978"/>
                  </a:lnTo>
                  <a:lnTo>
                    <a:pt x="5691" y="1954"/>
                  </a:lnTo>
                  <a:lnTo>
                    <a:pt x="5520" y="1905"/>
                  </a:lnTo>
                  <a:lnTo>
                    <a:pt x="5349" y="1832"/>
                  </a:lnTo>
                  <a:lnTo>
                    <a:pt x="5227" y="1710"/>
                  </a:lnTo>
                  <a:lnTo>
                    <a:pt x="5104" y="1588"/>
                  </a:lnTo>
                  <a:lnTo>
                    <a:pt x="5031" y="1417"/>
                  </a:lnTo>
                  <a:lnTo>
                    <a:pt x="4982" y="1246"/>
                  </a:lnTo>
                  <a:lnTo>
                    <a:pt x="4958" y="1075"/>
                  </a:lnTo>
                  <a:lnTo>
                    <a:pt x="4982" y="904"/>
                  </a:lnTo>
                  <a:lnTo>
                    <a:pt x="5031" y="733"/>
                  </a:lnTo>
                  <a:lnTo>
                    <a:pt x="5104" y="562"/>
                  </a:lnTo>
                  <a:lnTo>
                    <a:pt x="5227" y="440"/>
                  </a:lnTo>
                  <a:lnTo>
                    <a:pt x="5349" y="318"/>
                  </a:lnTo>
                  <a:lnTo>
                    <a:pt x="5520" y="244"/>
                  </a:lnTo>
                  <a:lnTo>
                    <a:pt x="5691" y="195"/>
                  </a:lnTo>
                  <a:lnTo>
                    <a:pt x="5862" y="171"/>
                  </a:lnTo>
                  <a:close/>
                  <a:moveTo>
                    <a:pt x="9183" y="171"/>
                  </a:moveTo>
                  <a:lnTo>
                    <a:pt x="9354" y="195"/>
                  </a:lnTo>
                  <a:lnTo>
                    <a:pt x="9525" y="244"/>
                  </a:lnTo>
                  <a:lnTo>
                    <a:pt x="9696" y="318"/>
                  </a:lnTo>
                  <a:lnTo>
                    <a:pt x="9818" y="440"/>
                  </a:lnTo>
                  <a:lnTo>
                    <a:pt x="9940" y="562"/>
                  </a:lnTo>
                  <a:lnTo>
                    <a:pt x="10014" y="733"/>
                  </a:lnTo>
                  <a:lnTo>
                    <a:pt x="10062" y="904"/>
                  </a:lnTo>
                  <a:lnTo>
                    <a:pt x="10087" y="1075"/>
                  </a:lnTo>
                  <a:lnTo>
                    <a:pt x="10062" y="1246"/>
                  </a:lnTo>
                  <a:lnTo>
                    <a:pt x="10014" y="1417"/>
                  </a:lnTo>
                  <a:lnTo>
                    <a:pt x="9940" y="1588"/>
                  </a:lnTo>
                  <a:lnTo>
                    <a:pt x="9818" y="1710"/>
                  </a:lnTo>
                  <a:lnTo>
                    <a:pt x="9696" y="1832"/>
                  </a:lnTo>
                  <a:lnTo>
                    <a:pt x="9525" y="1905"/>
                  </a:lnTo>
                  <a:lnTo>
                    <a:pt x="9354" y="1954"/>
                  </a:lnTo>
                  <a:lnTo>
                    <a:pt x="9183" y="1978"/>
                  </a:lnTo>
                  <a:lnTo>
                    <a:pt x="9012" y="1954"/>
                  </a:lnTo>
                  <a:lnTo>
                    <a:pt x="8841" y="1905"/>
                  </a:lnTo>
                  <a:lnTo>
                    <a:pt x="8670" y="1832"/>
                  </a:lnTo>
                  <a:lnTo>
                    <a:pt x="8548" y="1710"/>
                  </a:lnTo>
                  <a:lnTo>
                    <a:pt x="8426" y="1588"/>
                  </a:lnTo>
                  <a:lnTo>
                    <a:pt x="8353" y="1417"/>
                  </a:lnTo>
                  <a:lnTo>
                    <a:pt x="8304" y="1246"/>
                  </a:lnTo>
                  <a:lnTo>
                    <a:pt x="8279" y="1075"/>
                  </a:lnTo>
                  <a:lnTo>
                    <a:pt x="8304" y="904"/>
                  </a:lnTo>
                  <a:lnTo>
                    <a:pt x="8353" y="733"/>
                  </a:lnTo>
                  <a:lnTo>
                    <a:pt x="8426" y="562"/>
                  </a:lnTo>
                  <a:lnTo>
                    <a:pt x="8548" y="440"/>
                  </a:lnTo>
                  <a:lnTo>
                    <a:pt x="8670" y="318"/>
                  </a:lnTo>
                  <a:lnTo>
                    <a:pt x="8841" y="244"/>
                  </a:lnTo>
                  <a:lnTo>
                    <a:pt x="9012" y="195"/>
                  </a:lnTo>
                  <a:lnTo>
                    <a:pt x="9183" y="171"/>
                  </a:lnTo>
                  <a:close/>
                  <a:moveTo>
                    <a:pt x="12505" y="171"/>
                  </a:moveTo>
                  <a:lnTo>
                    <a:pt x="12676" y="195"/>
                  </a:lnTo>
                  <a:lnTo>
                    <a:pt x="12847" y="244"/>
                  </a:lnTo>
                  <a:lnTo>
                    <a:pt x="13018" y="318"/>
                  </a:lnTo>
                  <a:lnTo>
                    <a:pt x="13140" y="440"/>
                  </a:lnTo>
                  <a:lnTo>
                    <a:pt x="13262" y="562"/>
                  </a:lnTo>
                  <a:lnTo>
                    <a:pt x="13335" y="733"/>
                  </a:lnTo>
                  <a:lnTo>
                    <a:pt x="13384" y="904"/>
                  </a:lnTo>
                  <a:lnTo>
                    <a:pt x="13408" y="1075"/>
                  </a:lnTo>
                  <a:lnTo>
                    <a:pt x="13384" y="1246"/>
                  </a:lnTo>
                  <a:lnTo>
                    <a:pt x="13335" y="1417"/>
                  </a:lnTo>
                  <a:lnTo>
                    <a:pt x="13262" y="1588"/>
                  </a:lnTo>
                  <a:lnTo>
                    <a:pt x="13140" y="1710"/>
                  </a:lnTo>
                  <a:lnTo>
                    <a:pt x="13018" y="1832"/>
                  </a:lnTo>
                  <a:lnTo>
                    <a:pt x="12847" y="1905"/>
                  </a:lnTo>
                  <a:lnTo>
                    <a:pt x="12676" y="1954"/>
                  </a:lnTo>
                  <a:lnTo>
                    <a:pt x="12505" y="1978"/>
                  </a:lnTo>
                  <a:lnTo>
                    <a:pt x="12334" y="1954"/>
                  </a:lnTo>
                  <a:lnTo>
                    <a:pt x="12163" y="1905"/>
                  </a:lnTo>
                  <a:lnTo>
                    <a:pt x="11992" y="1832"/>
                  </a:lnTo>
                  <a:lnTo>
                    <a:pt x="11870" y="1710"/>
                  </a:lnTo>
                  <a:lnTo>
                    <a:pt x="11748" y="1588"/>
                  </a:lnTo>
                  <a:lnTo>
                    <a:pt x="11674" y="1417"/>
                  </a:lnTo>
                  <a:lnTo>
                    <a:pt x="11625" y="1246"/>
                  </a:lnTo>
                  <a:lnTo>
                    <a:pt x="11601" y="1075"/>
                  </a:lnTo>
                  <a:lnTo>
                    <a:pt x="11625" y="904"/>
                  </a:lnTo>
                  <a:lnTo>
                    <a:pt x="11674" y="733"/>
                  </a:lnTo>
                  <a:lnTo>
                    <a:pt x="11748" y="562"/>
                  </a:lnTo>
                  <a:lnTo>
                    <a:pt x="11870" y="440"/>
                  </a:lnTo>
                  <a:lnTo>
                    <a:pt x="11992" y="318"/>
                  </a:lnTo>
                  <a:lnTo>
                    <a:pt x="12163" y="244"/>
                  </a:lnTo>
                  <a:lnTo>
                    <a:pt x="12334" y="195"/>
                  </a:lnTo>
                  <a:lnTo>
                    <a:pt x="12505" y="171"/>
                  </a:lnTo>
                  <a:close/>
                  <a:moveTo>
                    <a:pt x="13091" y="5520"/>
                  </a:moveTo>
                  <a:lnTo>
                    <a:pt x="13189" y="5544"/>
                  </a:lnTo>
                  <a:lnTo>
                    <a:pt x="13262" y="5593"/>
                  </a:lnTo>
                  <a:lnTo>
                    <a:pt x="13311" y="5666"/>
                  </a:lnTo>
                  <a:lnTo>
                    <a:pt x="13335" y="5764"/>
                  </a:lnTo>
                  <a:lnTo>
                    <a:pt x="13311" y="5862"/>
                  </a:lnTo>
                  <a:lnTo>
                    <a:pt x="13262" y="5935"/>
                  </a:lnTo>
                  <a:lnTo>
                    <a:pt x="13189" y="5984"/>
                  </a:lnTo>
                  <a:lnTo>
                    <a:pt x="13091" y="6008"/>
                  </a:lnTo>
                  <a:lnTo>
                    <a:pt x="1954" y="6008"/>
                  </a:lnTo>
                  <a:lnTo>
                    <a:pt x="1856" y="5984"/>
                  </a:lnTo>
                  <a:lnTo>
                    <a:pt x="1783" y="5935"/>
                  </a:lnTo>
                  <a:lnTo>
                    <a:pt x="1734" y="5862"/>
                  </a:lnTo>
                  <a:lnTo>
                    <a:pt x="1710" y="5764"/>
                  </a:lnTo>
                  <a:lnTo>
                    <a:pt x="1734" y="5666"/>
                  </a:lnTo>
                  <a:lnTo>
                    <a:pt x="1783" y="5593"/>
                  </a:lnTo>
                  <a:lnTo>
                    <a:pt x="1856" y="5544"/>
                  </a:lnTo>
                  <a:lnTo>
                    <a:pt x="1954" y="5520"/>
                  </a:lnTo>
                  <a:close/>
                  <a:moveTo>
                    <a:pt x="13189" y="7840"/>
                  </a:moveTo>
                  <a:lnTo>
                    <a:pt x="13262" y="7913"/>
                  </a:lnTo>
                  <a:lnTo>
                    <a:pt x="13311" y="7986"/>
                  </a:lnTo>
                  <a:lnTo>
                    <a:pt x="13335" y="8084"/>
                  </a:lnTo>
                  <a:lnTo>
                    <a:pt x="13311" y="8182"/>
                  </a:lnTo>
                  <a:lnTo>
                    <a:pt x="13262" y="8255"/>
                  </a:lnTo>
                  <a:lnTo>
                    <a:pt x="13189" y="8304"/>
                  </a:lnTo>
                  <a:lnTo>
                    <a:pt x="13091" y="8328"/>
                  </a:lnTo>
                  <a:lnTo>
                    <a:pt x="1954" y="8328"/>
                  </a:lnTo>
                  <a:lnTo>
                    <a:pt x="1856" y="8304"/>
                  </a:lnTo>
                  <a:lnTo>
                    <a:pt x="1783" y="8255"/>
                  </a:lnTo>
                  <a:lnTo>
                    <a:pt x="1734" y="8182"/>
                  </a:lnTo>
                  <a:lnTo>
                    <a:pt x="1710" y="8084"/>
                  </a:lnTo>
                  <a:lnTo>
                    <a:pt x="1734" y="7986"/>
                  </a:lnTo>
                  <a:lnTo>
                    <a:pt x="1783" y="7913"/>
                  </a:lnTo>
                  <a:lnTo>
                    <a:pt x="1856" y="7840"/>
                  </a:lnTo>
                  <a:close/>
                  <a:moveTo>
                    <a:pt x="13091" y="10136"/>
                  </a:moveTo>
                  <a:lnTo>
                    <a:pt x="13189" y="10160"/>
                  </a:lnTo>
                  <a:lnTo>
                    <a:pt x="13262" y="10209"/>
                  </a:lnTo>
                  <a:lnTo>
                    <a:pt x="13311" y="10282"/>
                  </a:lnTo>
                  <a:lnTo>
                    <a:pt x="13335" y="10380"/>
                  </a:lnTo>
                  <a:lnTo>
                    <a:pt x="13311" y="10478"/>
                  </a:lnTo>
                  <a:lnTo>
                    <a:pt x="13262" y="10551"/>
                  </a:lnTo>
                  <a:lnTo>
                    <a:pt x="13189" y="10600"/>
                  </a:lnTo>
                  <a:lnTo>
                    <a:pt x="13091" y="10624"/>
                  </a:lnTo>
                  <a:lnTo>
                    <a:pt x="1954" y="10624"/>
                  </a:lnTo>
                  <a:lnTo>
                    <a:pt x="1856" y="10600"/>
                  </a:lnTo>
                  <a:lnTo>
                    <a:pt x="1783" y="10551"/>
                  </a:lnTo>
                  <a:lnTo>
                    <a:pt x="1734" y="10478"/>
                  </a:lnTo>
                  <a:lnTo>
                    <a:pt x="1710" y="10380"/>
                  </a:lnTo>
                  <a:lnTo>
                    <a:pt x="1734" y="10282"/>
                  </a:lnTo>
                  <a:lnTo>
                    <a:pt x="1783" y="10209"/>
                  </a:lnTo>
                  <a:lnTo>
                    <a:pt x="1856" y="10160"/>
                  </a:lnTo>
                  <a:lnTo>
                    <a:pt x="1954" y="10136"/>
                  </a:lnTo>
                  <a:close/>
                  <a:moveTo>
                    <a:pt x="8206" y="12456"/>
                  </a:moveTo>
                  <a:lnTo>
                    <a:pt x="8304" y="12480"/>
                  </a:lnTo>
                  <a:lnTo>
                    <a:pt x="8377" y="12529"/>
                  </a:lnTo>
                  <a:lnTo>
                    <a:pt x="8426" y="12602"/>
                  </a:lnTo>
                  <a:lnTo>
                    <a:pt x="8450" y="12700"/>
                  </a:lnTo>
                  <a:lnTo>
                    <a:pt x="8426" y="12798"/>
                  </a:lnTo>
                  <a:lnTo>
                    <a:pt x="8377" y="12871"/>
                  </a:lnTo>
                  <a:lnTo>
                    <a:pt x="8304" y="12920"/>
                  </a:lnTo>
                  <a:lnTo>
                    <a:pt x="8206" y="12944"/>
                  </a:lnTo>
                  <a:lnTo>
                    <a:pt x="1954" y="12944"/>
                  </a:lnTo>
                  <a:lnTo>
                    <a:pt x="1856" y="12920"/>
                  </a:lnTo>
                  <a:lnTo>
                    <a:pt x="1783" y="12871"/>
                  </a:lnTo>
                  <a:lnTo>
                    <a:pt x="1734" y="12798"/>
                  </a:lnTo>
                  <a:lnTo>
                    <a:pt x="1710" y="12700"/>
                  </a:lnTo>
                  <a:lnTo>
                    <a:pt x="1734" y="12602"/>
                  </a:lnTo>
                  <a:lnTo>
                    <a:pt x="1783" y="12529"/>
                  </a:lnTo>
                  <a:lnTo>
                    <a:pt x="1856" y="12480"/>
                  </a:lnTo>
                  <a:lnTo>
                    <a:pt x="1954" y="12456"/>
                  </a:lnTo>
                  <a:close/>
                  <a:moveTo>
                    <a:pt x="782" y="0"/>
                  </a:moveTo>
                  <a:lnTo>
                    <a:pt x="635" y="25"/>
                  </a:lnTo>
                  <a:lnTo>
                    <a:pt x="489" y="73"/>
                  </a:lnTo>
                  <a:lnTo>
                    <a:pt x="342" y="122"/>
                  </a:lnTo>
                  <a:lnTo>
                    <a:pt x="220" y="220"/>
                  </a:lnTo>
                  <a:lnTo>
                    <a:pt x="122" y="342"/>
                  </a:lnTo>
                  <a:lnTo>
                    <a:pt x="73" y="489"/>
                  </a:lnTo>
                  <a:lnTo>
                    <a:pt x="24" y="635"/>
                  </a:lnTo>
                  <a:lnTo>
                    <a:pt x="0" y="782"/>
                  </a:lnTo>
                  <a:lnTo>
                    <a:pt x="0" y="17780"/>
                  </a:lnTo>
                  <a:lnTo>
                    <a:pt x="24" y="17927"/>
                  </a:lnTo>
                  <a:lnTo>
                    <a:pt x="73" y="18073"/>
                  </a:lnTo>
                  <a:lnTo>
                    <a:pt x="122" y="18220"/>
                  </a:lnTo>
                  <a:lnTo>
                    <a:pt x="220" y="18342"/>
                  </a:lnTo>
                  <a:lnTo>
                    <a:pt x="342" y="18440"/>
                  </a:lnTo>
                  <a:lnTo>
                    <a:pt x="489" y="18488"/>
                  </a:lnTo>
                  <a:lnTo>
                    <a:pt x="635" y="18537"/>
                  </a:lnTo>
                  <a:lnTo>
                    <a:pt x="782" y="18562"/>
                  </a:lnTo>
                  <a:lnTo>
                    <a:pt x="14361" y="18562"/>
                  </a:lnTo>
                  <a:lnTo>
                    <a:pt x="14507" y="18537"/>
                  </a:lnTo>
                  <a:lnTo>
                    <a:pt x="14654" y="18488"/>
                  </a:lnTo>
                  <a:lnTo>
                    <a:pt x="14800" y="18440"/>
                  </a:lnTo>
                  <a:lnTo>
                    <a:pt x="14923" y="18342"/>
                  </a:lnTo>
                  <a:lnTo>
                    <a:pt x="15020" y="18220"/>
                  </a:lnTo>
                  <a:lnTo>
                    <a:pt x="15069" y="18073"/>
                  </a:lnTo>
                  <a:lnTo>
                    <a:pt x="15118" y="17927"/>
                  </a:lnTo>
                  <a:lnTo>
                    <a:pt x="15142" y="17780"/>
                  </a:lnTo>
                  <a:lnTo>
                    <a:pt x="15142" y="782"/>
                  </a:lnTo>
                  <a:lnTo>
                    <a:pt x="15118" y="635"/>
                  </a:lnTo>
                  <a:lnTo>
                    <a:pt x="15069" y="489"/>
                  </a:lnTo>
                  <a:lnTo>
                    <a:pt x="15020" y="342"/>
                  </a:lnTo>
                  <a:lnTo>
                    <a:pt x="14923" y="220"/>
                  </a:lnTo>
                  <a:lnTo>
                    <a:pt x="14800" y="122"/>
                  </a:lnTo>
                  <a:lnTo>
                    <a:pt x="14654" y="73"/>
                  </a:lnTo>
                  <a:lnTo>
                    <a:pt x="14507" y="25"/>
                  </a:lnTo>
                  <a:lnTo>
                    <a:pt x="14361"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75" name="Google Shape;475;p33"/>
          <p:cNvSpPr txBox="1"/>
          <p:nvPr/>
        </p:nvSpPr>
        <p:spPr>
          <a:xfrm>
            <a:off x="1121375" y="494650"/>
            <a:ext cx="20013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Task #3</a:t>
            </a:r>
            <a:endParaRPr b="1" sz="2000">
              <a:latin typeface="Roboto"/>
              <a:ea typeface="Roboto"/>
              <a:cs typeface="Roboto"/>
              <a:sym typeface="Roboto"/>
            </a:endParaRPr>
          </a:p>
        </p:txBody>
      </p:sp>
      <p:sp>
        <p:nvSpPr>
          <p:cNvPr id="476" name="Google Shape;476;p33"/>
          <p:cNvSpPr/>
          <p:nvPr/>
        </p:nvSpPr>
        <p:spPr>
          <a:xfrm>
            <a:off x="2362850" y="618375"/>
            <a:ext cx="65703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p33"/>
          <p:cNvSpPr txBox="1"/>
          <p:nvPr/>
        </p:nvSpPr>
        <p:spPr>
          <a:xfrm>
            <a:off x="6048175" y="1508275"/>
            <a:ext cx="2593800" cy="2670000"/>
          </a:xfrm>
          <a:prstGeom prst="rect">
            <a:avLst/>
          </a:prstGeom>
          <a:solidFill>
            <a:srgbClr val="EFEFEF"/>
          </a:solidFill>
          <a:ln cap="flat" cmpd="sng" w="19050">
            <a:solidFill>
              <a:srgbClr val="000000"/>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Roboto"/>
                <a:ea typeface="Roboto"/>
                <a:cs typeface="Roboto"/>
                <a:sym typeface="Roboto"/>
              </a:rPr>
              <a:t>Compare and contrast the two key figures who played major roles in Germany’s defeat. Cite their nationalities, titles, accomplishments, and leadership highlights. You may also include the battles they took part in and particular people who were under their leadership.</a:t>
            </a:r>
            <a:endParaRPr sz="1500">
              <a:latin typeface="Roboto"/>
              <a:ea typeface="Roboto"/>
              <a:cs typeface="Roboto"/>
              <a:sym typeface="Roboto"/>
            </a:endParaRPr>
          </a:p>
        </p:txBody>
      </p:sp>
      <p:grpSp>
        <p:nvGrpSpPr>
          <p:cNvPr id="478" name="Google Shape;478;p33"/>
          <p:cNvGrpSpPr/>
          <p:nvPr/>
        </p:nvGrpSpPr>
        <p:grpSpPr>
          <a:xfrm>
            <a:off x="5792343" y="1255719"/>
            <a:ext cx="600800" cy="494080"/>
            <a:chOff x="1922075" y="1629000"/>
            <a:chExt cx="437200" cy="437200"/>
          </a:xfrm>
        </p:grpSpPr>
        <p:sp>
          <p:nvSpPr>
            <p:cNvPr id="479" name="Google Shape;479;p33"/>
            <p:cNvSpPr/>
            <p:nvPr/>
          </p:nvSpPr>
          <p:spPr>
            <a:xfrm>
              <a:off x="2208425" y="1629000"/>
              <a:ext cx="150850" cy="150850"/>
            </a:xfrm>
            <a:custGeom>
              <a:rect b="b" l="l" r="r" t="t"/>
              <a:pathLst>
                <a:path extrusionOk="0" h="6034" w="6034">
                  <a:moveTo>
                    <a:pt x="2004" y="1"/>
                  </a:moveTo>
                  <a:lnTo>
                    <a:pt x="1881" y="25"/>
                  </a:lnTo>
                  <a:lnTo>
                    <a:pt x="1784" y="50"/>
                  </a:lnTo>
                  <a:lnTo>
                    <a:pt x="1686" y="98"/>
                  </a:lnTo>
                  <a:lnTo>
                    <a:pt x="1588" y="172"/>
                  </a:lnTo>
                  <a:lnTo>
                    <a:pt x="1" y="1784"/>
                  </a:lnTo>
                  <a:lnTo>
                    <a:pt x="4251" y="6033"/>
                  </a:lnTo>
                  <a:lnTo>
                    <a:pt x="5862" y="4446"/>
                  </a:lnTo>
                  <a:lnTo>
                    <a:pt x="5936" y="4348"/>
                  </a:lnTo>
                  <a:lnTo>
                    <a:pt x="5985" y="4250"/>
                  </a:lnTo>
                  <a:lnTo>
                    <a:pt x="6009" y="4153"/>
                  </a:lnTo>
                  <a:lnTo>
                    <a:pt x="6033" y="4031"/>
                  </a:lnTo>
                  <a:lnTo>
                    <a:pt x="6009" y="3933"/>
                  </a:lnTo>
                  <a:lnTo>
                    <a:pt x="5985" y="3811"/>
                  </a:lnTo>
                  <a:lnTo>
                    <a:pt x="5936" y="3713"/>
                  </a:lnTo>
                  <a:lnTo>
                    <a:pt x="5862" y="3615"/>
                  </a:lnTo>
                  <a:lnTo>
                    <a:pt x="2419" y="172"/>
                  </a:lnTo>
                  <a:lnTo>
                    <a:pt x="2321" y="98"/>
                  </a:lnTo>
                  <a:lnTo>
                    <a:pt x="2223" y="50"/>
                  </a:lnTo>
                  <a:lnTo>
                    <a:pt x="2101" y="25"/>
                  </a:lnTo>
                  <a:lnTo>
                    <a:pt x="2004"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0" name="Google Shape;480;p33"/>
            <p:cNvSpPr/>
            <p:nvPr/>
          </p:nvSpPr>
          <p:spPr>
            <a:xfrm>
              <a:off x="1922075" y="1686400"/>
              <a:ext cx="379800" cy="379800"/>
            </a:xfrm>
            <a:custGeom>
              <a:rect b="b" l="l" r="r" t="t"/>
              <a:pathLst>
                <a:path extrusionOk="0" h="15192" w="15192">
                  <a:moveTo>
                    <a:pt x="1100" y="10527"/>
                  </a:moveTo>
                  <a:lnTo>
                    <a:pt x="4665" y="14093"/>
                  </a:lnTo>
                  <a:lnTo>
                    <a:pt x="4616" y="14117"/>
                  </a:lnTo>
                  <a:lnTo>
                    <a:pt x="1979" y="14508"/>
                  </a:lnTo>
                  <a:lnTo>
                    <a:pt x="684" y="13213"/>
                  </a:lnTo>
                  <a:lnTo>
                    <a:pt x="1075" y="10576"/>
                  </a:lnTo>
                  <a:lnTo>
                    <a:pt x="1100" y="10527"/>
                  </a:lnTo>
                  <a:close/>
                  <a:moveTo>
                    <a:pt x="10918" y="1"/>
                  </a:moveTo>
                  <a:lnTo>
                    <a:pt x="758" y="10185"/>
                  </a:lnTo>
                  <a:lnTo>
                    <a:pt x="684" y="10258"/>
                  </a:lnTo>
                  <a:lnTo>
                    <a:pt x="636" y="10332"/>
                  </a:lnTo>
                  <a:lnTo>
                    <a:pt x="611" y="10405"/>
                  </a:lnTo>
                  <a:lnTo>
                    <a:pt x="587" y="10502"/>
                  </a:lnTo>
                  <a:lnTo>
                    <a:pt x="1" y="14532"/>
                  </a:lnTo>
                  <a:lnTo>
                    <a:pt x="1" y="14654"/>
                  </a:lnTo>
                  <a:lnTo>
                    <a:pt x="25" y="14801"/>
                  </a:lnTo>
                  <a:lnTo>
                    <a:pt x="98" y="14923"/>
                  </a:lnTo>
                  <a:lnTo>
                    <a:pt x="171" y="15021"/>
                  </a:lnTo>
                  <a:lnTo>
                    <a:pt x="269" y="15094"/>
                  </a:lnTo>
                  <a:lnTo>
                    <a:pt x="367" y="15143"/>
                  </a:lnTo>
                  <a:lnTo>
                    <a:pt x="465" y="15167"/>
                  </a:lnTo>
                  <a:lnTo>
                    <a:pt x="587" y="15192"/>
                  </a:lnTo>
                  <a:lnTo>
                    <a:pt x="660" y="15192"/>
                  </a:lnTo>
                  <a:lnTo>
                    <a:pt x="4690" y="14606"/>
                  </a:lnTo>
                  <a:lnTo>
                    <a:pt x="4861" y="14557"/>
                  </a:lnTo>
                  <a:lnTo>
                    <a:pt x="4934" y="14508"/>
                  </a:lnTo>
                  <a:lnTo>
                    <a:pt x="5007" y="14435"/>
                  </a:lnTo>
                  <a:lnTo>
                    <a:pt x="15192" y="4275"/>
                  </a:lnTo>
                  <a:lnTo>
                    <a:pt x="13970" y="3053"/>
                  </a:lnTo>
                  <a:lnTo>
                    <a:pt x="4152" y="12872"/>
                  </a:lnTo>
                  <a:lnTo>
                    <a:pt x="3810" y="12530"/>
                  </a:lnTo>
                  <a:lnTo>
                    <a:pt x="13629" y="2712"/>
                  </a:lnTo>
                  <a:lnTo>
                    <a:pt x="12481" y="1564"/>
                  </a:lnTo>
                  <a:lnTo>
                    <a:pt x="2663" y="11382"/>
                  </a:lnTo>
                  <a:lnTo>
                    <a:pt x="2321" y="11040"/>
                  </a:lnTo>
                  <a:lnTo>
                    <a:pt x="12139" y="1222"/>
                  </a:lnTo>
                  <a:lnTo>
                    <a:pt x="10918"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81" name="Google Shape;481;p33"/>
          <p:cNvSpPr txBox="1"/>
          <p:nvPr/>
        </p:nvSpPr>
        <p:spPr>
          <a:xfrm>
            <a:off x="664550" y="1176500"/>
            <a:ext cx="1565400" cy="393600"/>
          </a:xfrm>
          <a:prstGeom prst="rect">
            <a:avLst/>
          </a:prstGeom>
          <a:solidFill>
            <a:srgbClr val="000000"/>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lt1"/>
                </a:solidFill>
                <a:latin typeface="Roboto"/>
                <a:ea typeface="Roboto"/>
                <a:cs typeface="Roboto"/>
                <a:sym typeface="Roboto"/>
              </a:rPr>
              <a:t>SOURCE C</a:t>
            </a:r>
            <a:endParaRPr b="1" sz="2000">
              <a:solidFill>
                <a:schemeClr val="lt1"/>
              </a:solidFill>
              <a:latin typeface="Roboto"/>
              <a:ea typeface="Roboto"/>
              <a:cs typeface="Roboto"/>
              <a:sym typeface="Roboto"/>
            </a:endParaRPr>
          </a:p>
        </p:txBody>
      </p:sp>
      <p:sp>
        <p:nvSpPr>
          <p:cNvPr id="482" name="Google Shape;482;p33"/>
          <p:cNvSpPr/>
          <p:nvPr/>
        </p:nvSpPr>
        <p:spPr>
          <a:xfrm>
            <a:off x="1168450" y="3750164"/>
            <a:ext cx="1524300" cy="558000"/>
          </a:xfrm>
          <a:prstGeom prst="roundRect">
            <a:avLst>
              <a:gd fmla="val 16667" name="adj"/>
            </a:avLst>
          </a:prstGeom>
          <a:solidFill>
            <a:srgbClr val="FFFFFF"/>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Ferdinand Foch</a:t>
            </a:r>
            <a:endParaRPr/>
          </a:p>
        </p:txBody>
      </p:sp>
      <p:sp>
        <p:nvSpPr>
          <p:cNvPr id="483" name="Google Shape;483;p33"/>
          <p:cNvSpPr/>
          <p:nvPr/>
        </p:nvSpPr>
        <p:spPr>
          <a:xfrm>
            <a:off x="2864575" y="1839731"/>
            <a:ext cx="1524300" cy="558000"/>
          </a:xfrm>
          <a:prstGeom prst="roundRect">
            <a:avLst>
              <a:gd fmla="val 16667" name="adj"/>
            </a:avLst>
          </a:prstGeom>
          <a:solidFill>
            <a:srgbClr val="FFFFFF"/>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Douglas Haig</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7" name="Shape 487"/>
        <p:cNvGrpSpPr/>
        <p:nvPr/>
      </p:nvGrpSpPr>
      <p:grpSpPr>
        <a:xfrm>
          <a:off x="0" y="0"/>
          <a:ext cx="0" cy="0"/>
          <a:chOff x="0" y="0"/>
          <a:chExt cx="0" cy="0"/>
        </a:xfrm>
      </p:grpSpPr>
      <p:sp>
        <p:nvSpPr>
          <p:cNvPr id="488" name="Google Shape;488;p34"/>
          <p:cNvSpPr txBox="1"/>
          <p:nvPr>
            <p:ph idx="12" type="sldNum"/>
          </p:nvPr>
        </p:nvSpPr>
        <p:spPr>
          <a:xfrm>
            <a:off x="8337124" y="27007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89" name="Google Shape;489;p34"/>
          <p:cNvSpPr txBox="1"/>
          <p:nvPr/>
        </p:nvSpPr>
        <p:spPr>
          <a:xfrm>
            <a:off x="968975" y="494650"/>
            <a:ext cx="24858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Homework Time!</a:t>
            </a:r>
            <a:endParaRPr b="1" sz="2000">
              <a:latin typeface="Roboto"/>
              <a:ea typeface="Roboto"/>
              <a:cs typeface="Roboto"/>
              <a:sym typeface="Roboto"/>
            </a:endParaRPr>
          </a:p>
        </p:txBody>
      </p:sp>
      <p:sp>
        <p:nvSpPr>
          <p:cNvPr id="490" name="Google Shape;490;p34"/>
          <p:cNvSpPr/>
          <p:nvPr/>
        </p:nvSpPr>
        <p:spPr>
          <a:xfrm>
            <a:off x="3207975" y="618375"/>
            <a:ext cx="57249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91" name="Google Shape;491;p34"/>
          <p:cNvGrpSpPr/>
          <p:nvPr/>
        </p:nvGrpSpPr>
        <p:grpSpPr>
          <a:xfrm>
            <a:off x="287442" y="351584"/>
            <a:ext cx="668818" cy="587276"/>
            <a:chOff x="2583325" y="2972875"/>
            <a:chExt cx="462850" cy="445750"/>
          </a:xfrm>
        </p:grpSpPr>
        <p:sp>
          <p:nvSpPr>
            <p:cNvPr id="492" name="Google Shape;492;p34"/>
            <p:cNvSpPr/>
            <p:nvPr/>
          </p:nvSpPr>
          <p:spPr>
            <a:xfrm>
              <a:off x="2701775" y="3323350"/>
              <a:ext cx="225950" cy="95275"/>
            </a:xfrm>
            <a:custGeom>
              <a:rect b="b" l="l" r="r" t="t"/>
              <a:pathLst>
                <a:path extrusionOk="0" h="3811" w="9038">
                  <a:moveTo>
                    <a:pt x="2956" y="1"/>
                  </a:moveTo>
                  <a:lnTo>
                    <a:pt x="2956" y="2956"/>
                  </a:lnTo>
                  <a:lnTo>
                    <a:pt x="685" y="2956"/>
                  </a:lnTo>
                  <a:lnTo>
                    <a:pt x="514" y="3005"/>
                  </a:lnTo>
                  <a:lnTo>
                    <a:pt x="367" y="3103"/>
                  </a:lnTo>
                  <a:lnTo>
                    <a:pt x="245" y="3200"/>
                  </a:lnTo>
                  <a:lnTo>
                    <a:pt x="147" y="3322"/>
                  </a:lnTo>
                  <a:lnTo>
                    <a:pt x="50" y="3469"/>
                  </a:lnTo>
                  <a:lnTo>
                    <a:pt x="1" y="3640"/>
                  </a:lnTo>
                  <a:lnTo>
                    <a:pt x="1" y="3811"/>
                  </a:lnTo>
                  <a:lnTo>
                    <a:pt x="9037" y="3811"/>
                  </a:lnTo>
                  <a:lnTo>
                    <a:pt x="9037" y="3640"/>
                  </a:lnTo>
                  <a:lnTo>
                    <a:pt x="8988" y="3469"/>
                  </a:lnTo>
                  <a:lnTo>
                    <a:pt x="8891" y="3322"/>
                  </a:lnTo>
                  <a:lnTo>
                    <a:pt x="8793" y="3200"/>
                  </a:lnTo>
                  <a:lnTo>
                    <a:pt x="8671" y="3103"/>
                  </a:lnTo>
                  <a:lnTo>
                    <a:pt x="8524" y="3005"/>
                  </a:lnTo>
                  <a:lnTo>
                    <a:pt x="8353" y="2956"/>
                  </a:lnTo>
                  <a:lnTo>
                    <a:pt x="6082" y="2956"/>
                  </a:lnTo>
                  <a:lnTo>
                    <a:pt x="608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3" name="Google Shape;493;p34"/>
            <p:cNvSpPr/>
            <p:nvPr/>
          </p:nvSpPr>
          <p:spPr>
            <a:xfrm>
              <a:off x="2583325" y="2972875"/>
              <a:ext cx="462850" cy="337075"/>
            </a:xfrm>
            <a:custGeom>
              <a:rect b="b" l="l" r="r" t="t"/>
              <a:pathLst>
                <a:path extrusionOk="0" h="13483" w="18514">
                  <a:moveTo>
                    <a:pt x="17048" y="1466"/>
                  </a:moveTo>
                  <a:lnTo>
                    <a:pt x="17048" y="12017"/>
                  </a:lnTo>
                  <a:lnTo>
                    <a:pt x="1466" y="12017"/>
                  </a:lnTo>
                  <a:lnTo>
                    <a:pt x="1466" y="1466"/>
                  </a:lnTo>
                  <a:close/>
                  <a:moveTo>
                    <a:pt x="391" y="1"/>
                  </a:moveTo>
                  <a:lnTo>
                    <a:pt x="318" y="50"/>
                  </a:lnTo>
                  <a:lnTo>
                    <a:pt x="220" y="74"/>
                  </a:lnTo>
                  <a:lnTo>
                    <a:pt x="147" y="148"/>
                  </a:lnTo>
                  <a:lnTo>
                    <a:pt x="98" y="221"/>
                  </a:lnTo>
                  <a:lnTo>
                    <a:pt x="49" y="294"/>
                  </a:lnTo>
                  <a:lnTo>
                    <a:pt x="25" y="392"/>
                  </a:lnTo>
                  <a:lnTo>
                    <a:pt x="1" y="489"/>
                  </a:lnTo>
                  <a:lnTo>
                    <a:pt x="1" y="12994"/>
                  </a:lnTo>
                  <a:lnTo>
                    <a:pt x="25" y="13092"/>
                  </a:lnTo>
                  <a:lnTo>
                    <a:pt x="49" y="13189"/>
                  </a:lnTo>
                  <a:lnTo>
                    <a:pt x="98" y="13263"/>
                  </a:lnTo>
                  <a:lnTo>
                    <a:pt x="147" y="13336"/>
                  </a:lnTo>
                  <a:lnTo>
                    <a:pt x="220" y="13409"/>
                  </a:lnTo>
                  <a:lnTo>
                    <a:pt x="318" y="13434"/>
                  </a:lnTo>
                  <a:lnTo>
                    <a:pt x="391" y="13483"/>
                  </a:lnTo>
                  <a:lnTo>
                    <a:pt x="18123" y="13483"/>
                  </a:lnTo>
                  <a:lnTo>
                    <a:pt x="18196" y="13434"/>
                  </a:lnTo>
                  <a:lnTo>
                    <a:pt x="18293" y="13409"/>
                  </a:lnTo>
                  <a:lnTo>
                    <a:pt x="18367" y="13336"/>
                  </a:lnTo>
                  <a:lnTo>
                    <a:pt x="18416" y="13263"/>
                  </a:lnTo>
                  <a:lnTo>
                    <a:pt x="18464" y="13189"/>
                  </a:lnTo>
                  <a:lnTo>
                    <a:pt x="18489" y="13092"/>
                  </a:lnTo>
                  <a:lnTo>
                    <a:pt x="18513" y="12994"/>
                  </a:lnTo>
                  <a:lnTo>
                    <a:pt x="18513" y="489"/>
                  </a:lnTo>
                  <a:lnTo>
                    <a:pt x="18489" y="392"/>
                  </a:lnTo>
                  <a:lnTo>
                    <a:pt x="18464" y="294"/>
                  </a:lnTo>
                  <a:lnTo>
                    <a:pt x="18416" y="221"/>
                  </a:lnTo>
                  <a:lnTo>
                    <a:pt x="18367" y="148"/>
                  </a:lnTo>
                  <a:lnTo>
                    <a:pt x="18293" y="74"/>
                  </a:lnTo>
                  <a:lnTo>
                    <a:pt x="18196" y="50"/>
                  </a:lnTo>
                  <a:lnTo>
                    <a:pt x="1812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94" name="Google Shape;494;p34"/>
          <p:cNvSpPr/>
          <p:nvPr/>
        </p:nvSpPr>
        <p:spPr>
          <a:xfrm>
            <a:off x="3607250" y="408375"/>
            <a:ext cx="4729800" cy="5874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1500">
                <a:latin typeface="Roboto"/>
                <a:ea typeface="Roboto"/>
                <a:cs typeface="Roboto"/>
                <a:sym typeface="Roboto"/>
              </a:rPr>
              <a:t>Reflection</a:t>
            </a:r>
            <a:endParaRPr b="1" sz="1500">
              <a:latin typeface="Roboto"/>
              <a:ea typeface="Roboto"/>
              <a:cs typeface="Roboto"/>
              <a:sym typeface="Roboto"/>
            </a:endParaRPr>
          </a:p>
        </p:txBody>
      </p:sp>
      <p:sp>
        <p:nvSpPr>
          <p:cNvPr id="495" name="Google Shape;495;p34"/>
          <p:cNvSpPr txBox="1"/>
          <p:nvPr/>
        </p:nvSpPr>
        <p:spPr>
          <a:xfrm>
            <a:off x="388350" y="1097475"/>
            <a:ext cx="3133500" cy="360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600"/>
              <a:t>Synthesise what you have learned by writing three news articles about the events leading up to the First World War, the climactic events during the war, and the conclusion of the war.</a:t>
            </a:r>
            <a:endParaRPr b="1" sz="1600"/>
          </a:p>
          <a:p>
            <a:pPr indent="0" lvl="0" marL="0" rtl="0" algn="l">
              <a:spcBef>
                <a:spcPts val="0"/>
              </a:spcBef>
              <a:spcAft>
                <a:spcPts val="0"/>
              </a:spcAft>
              <a:buClr>
                <a:schemeClr val="dk1"/>
              </a:buClr>
              <a:buSzPts val="1100"/>
              <a:buFont typeface="Arial"/>
              <a:buNone/>
            </a:pPr>
            <a:r>
              <a:t/>
            </a:r>
            <a:endParaRPr b="1" sz="1600"/>
          </a:p>
          <a:p>
            <a:pPr indent="0" lvl="0" marL="0" rtl="0" algn="l">
              <a:spcBef>
                <a:spcPts val="0"/>
              </a:spcBef>
              <a:spcAft>
                <a:spcPts val="0"/>
              </a:spcAft>
              <a:buClr>
                <a:schemeClr val="dk1"/>
              </a:buClr>
              <a:buSzPts val="1100"/>
              <a:buFont typeface="Arial"/>
              <a:buNone/>
            </a:pPr>
            <a:r>
              <a:rPr b="1" lang="en" sz="1600"/>
              <a:t>A sample of a published article is provided to offer inspiration and insight.</a:t>
            </a:r>
            <a:endParaRPr b="1" sz="1600"/>
          </a:p>
          <a:p>
            <a:pPr indent="0" lvl="0" marL="0" rtl="0" algn="l">
              <a:spcBef>
                <a:spcPts val="0"/>
              </a:spcBef>
              <a:spcAft>
                <a:spcPts val="0"/>
              </a:spcAft>
              <a:buClr>
                <a:schemeClr val="dk1"/>
              </a:buClr>
              <a:buSzPts val="1100"/>
              <a:buFont typeface="Arial"/>
              <a:buNone/>
            </a:pPr>
            <a:r>
              <a:t/>
            </a:r>
            <a:endParaRPr b="1" sz="1600"/>
          </a:p>
          <a:p>
            <a:pPr indent="0" lvl="0" marL="0" rtl="0" algn="l">
              <a:spcBef>
                <a:spcPts val="0"/>
              </a:spcBef>
              <a:spcAft>
                <a:spcPts val="0"/>
              </a:spcAft>
              <a:buClr>
                <a:schemeClr val="dk1"/>
              </a:buClr>
              <a:buSzPts val="1100"/>
              <a:buFont typeface="Arial"/>
              <a:buNone/>
            </a:pPr>
            <a:r>
              <a:t/>
            </a:r>
            <a:endParaRPr b="1" sz="1600"/>
          </a:p>
        </p:txBody>
      </p:sp>
      <p:pic>
        <p:nvPicPr>
          <p:cNvPr id="496" name="Google Shape;496;p34"/>
          <p:cNvPicPr preferRelativeResize="0"/>
          <p:nvPr/>
        </p:nvPicPr>
        <p:blipFill>
          <a:blip r:embed="rId3">
            <a:alphaModFix/>
          </a:blip>
          <a:stretch>
            <a:fillRect/>
          </a:stretch>
        </p:blipFill>
        <p:spPr>
          <a:xfrm>
            <a:off x="3607250" y="1057825"/>
            <a:ext cx="2978875" cy="3807799"/>
          </a:xfrm>
          <a:prstGeom prst="rect">
            <a:avLst/>
          </a:prstGeom>
          <a:noFill/>
          <a:ln cap="flat" cmpd="sng" w="19050">
            <a:solidFill>
              <a:schemeClr val="dk2"/>
            </a:solidFill>
            <a:prstDash val="solid"/>
            <a:round/>
            <a:headEnd len="sm" w="sm" type="none"/>
            <a:tailEnd len="sm" w="sm" type="none"/>
          </a:ln>
        </p:spPr>
      </p:pic>
      <p:sp>
        <p:nvSpPr>
          <p:cNvPr id="497" name="Google Shape;497;p34"/>
          <p:cNvSpPr txBox="1"/>
          <p:nvPr/>
        </p:nvSpPr>
        <p:spPr>
          <a:xfrm>
            <a:off x="6927375" y="1422800"/>
            <a:ext cx="1714500" cy="669900"/>
          </a:xfrm>
          <a:prstGeom prst="rect">
            <a:avLst/>
          </a:prstGeom>
          <a:solidFill>
            <a:srgbClr val="EFEFEF"/>
          </a:solidFill>
          <a:ln cap="flat" cmpd="sng" w="19050">
            <a:solidFill>
              <a:srgbClr val="000000"/>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Roboto"/>
                <a:ea typeface="Roboto"/>
                <a:cs typeface="Roboto"/>
                <a:sym typeface="Roboto"/>
              </a:rPr>
              <a:t>Prior to the First World War</a:t>
            </a:r>
            <a:endParaRPr sz="1500">
              <a:latin typeface="Roboto"/>
              <a:ea typeface="Roboto"/>
              <a:cs typeface="Roboto"/>
              <a:sym typeface="Roboto"/>
            </a:endParaRPr>
          </a:p>
        </p:txBody>
      </p:sp>
      <p:grpSp>
        <p:nvGrpSpPr>
          <p:cNvPr id="498" name="Google Shape;498;p34"/>
          <p:cNvGrpSpPr/>
          <p:nvPr/>
        </p:nvGrpSpPr>
        <p:grpSpPr>
          <a:xfrm>
            <a:off x="6758247" y="1255706"/>
            <a:ext cx="397152" cy="326851"/>
            <a:chOff x="1922075" y="1629000"/>
            <a:chExt cx="437200" cy="437200"/>
          </a:xfrm>
        </p:grpSpPr>
        <p:sp>
          <p:nvSpPr>
            <p:cNvPr id="499" name="Google Shape;499;p34"/>
            <p:cNvSpPr/>
            <p:nvPr/>
          </p:nvSpPr>
          <p:spPr>
            <a:xfrm>
              <a:off x="2208425" y="1629000"/>
              <a:ext cx="150850" cy="150850"/>
            </a:xfrm>
            <a:custGeom>
              <a:rect b="b" l="l" r="r" t="t"/>
              <a:pathLst>
                <a:path extrusionOk="0" h="6034" w="6034">
                  <a:moveTo>
                    <a:pt x="2004" y="1"/>
                  </a:moveTo>
                  <a:lnTo>
                    <a:pt x="1881" y="25"/>
                  </a:lnTo>
                  <a:lnTo>
                    <a:pt x="1784" y="50"/>
                  </a:lnTo>
                  <a:lnTo>
                    <a:pt x="1686" y="98"/>
                  </a:lnTo>
                  <a:lnTo>
                    <a:pt x="1588" y="172"/>
                  </a:lnTo>
                  <a:lnTo>
                    <a:pt x="1" y="1784"/>
                  </a:lnTo>
                  <a:lnTo>
                    <a:pt x="4251" y="6033"/>
                  </a:lnTo>
                  <a:lnTo>
                    <a:pt x="5862" y="4446"/>
                  </a:lnTo>
                  <a:lnTo>
                    <a:pt x="5936" y="4348"/>
                  </a:lnTo>
                  <a:lnTo>
                    <a:pt x="5985" y="4250"/>
                  </a:lnTo>
                  <a:lnTo>
                    <a:pt x="6009" y="4153"/>
                  </a:lnTo>
                  <a:lnTo>
                    <a:pt x="6033" y="4031"/>
                  </a:lnTo>
                  <a:lnTo>
                    <a:pt x="6009" y="3933"/>
                  </a:lnTo>
                  <a:lnTo>
                    <a:pt x="5985" y="3811"/>
                  </a:lnTo>
                  <a:lnTo>
                    <a:pt x="5936" y="3713"/>
                  </a:lnTo>
                  <a:lnTo>
                    <a:pt x="5862" y="3615"/>
                  </a:lnTo>
                  <a:lnTo>
                    <a:pt x="2419" y="172"/>
                  </a:lnTo>
                  <a:lnTo>
                    <a:pt x="2321" y="98"/>
                  </a:lnTo>
                  <a:lnTo>
                    <a:pt x="2223" y="50"/>
                  </a:lnTo>
                  <a:lnTo>
                    <a:pt x="2101" y="25"/>
                  </a:lnTo>
                  <a:lnTo>
                    <a:pt x="2004"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 name="Google Shape;500;p34"/>
            <p:cNvSpPr/>
            <p:nvPr/>
          </p:nvSpPr>
          <p:spPr>
            <a:xfrm>
              <a:off x="1922075" y="1686400"/>
              <a:ext cx="379800" cy="379800"/>
            </a:xfrm>
            <a:custGeom>
              <a:rect b="b" l="l" r="r" t="t"/>
              <a:pathLst>
                <a:path extrusionOk="0" h="15192" w="15192">
                  <a:moveTo>
                    <a:pt x="1100" y="10527"/>
                  </a:moveTo>
                  <a:lnTo>
                    <a:pt x="4665" y="14093"/>
                  </a:lnTo>
                  <a:lnTo>
                    <a:pt x="4616" y="14117"/>
                  </a:lnTo>
                  <a:lnTo>
                    <a:pt x="1979" y="14508"/>
                  </a:lnTo>
                  <a:lnTo>
                    <a:pt x="684" y="13213"/>
                  </a:lnTo>
                  <a:lnTo>
                    <a:pt x="1075" y="10576"/>
                  </a:lnTo>
                  <a:lnTo>
                    <a:pt x="1100" y="10527"/>
                  </a:lnTo>
                  <a:close/>
                  <a:moveTo>
                    <a:pt x="10918" y="1"/>
                  </a:moveTo>
                  <a:lnTo>
                    <a:pt x="758" y="10185"/>
                  </a:lnTo>
                  <a:lnTo>
                    <a:pt x="684" y="10258"/>
                  </a:lnTo>
                  <a:lnTo>
                    <a:pt x="636" y="10332"/>
                  </a:lnTo>
                  <a:lnTo>
                    <a:pt x="611" y="10405"/>
                  </a:lnTo>
                  <a:lnTo>
                    <a:pt x="587" y="10502"/>
                  </a:lnTo>
                  <a:lnTo>
                    <a:pt x="1" y="14532"/>
                  </a:lnTo>
                  <a:lnTo>
                    <a:pt x="1" y="14654"/>
                  </a:lnTo>
                  <a:lnTo>
                    <a:pt x="25" y="14801"/>
                  </a:lnTo>
                  <a:lnTo>
                    <a:pt x="98" y="14923"/>
                  </a:lnTo>
                  <a:lnTo>
                    <a:pt x="171" y="15021"/>
                  </a:lnTo>
                  <a:lnTo>
                    <a:pt x="269" y="15094"/>
                  </a:lnTo>
                  <a:lnTo>
                    <a:pt x="367" y="15143"/>
                  </a:lnTo>
                  <a:lnTo>
                    <a:pt x="465" y="15167"/>
                  </a:lnTo>
                  <a:lnTo>
                    <a:pt x="587" y="15192"/>
                  </a:lnTo>
                  <a:lnTo>
                    <a:pt x="660" y="15192"/>
                  </a:lnTo>
                  <a:lnTo>
                    <a:pt x="4690" y="14606"/>
                  </a:lnTo>
                  <a:lnTo>
                    <a:pt x="4861" y="14557"/>
                  </a:lnTo>
                  <a:lnTo>
                    <a:pt x="4934" y="14508"/>
                  </a:lnTo>
                  <a:lnTo>
                    <a:pt x="5007" y="14435"/>
                  </a:lnTo>
                  <a:lnTo>
                    <a:pt x="15192" y="4275"/>
                  </a:lnTo>
                  <a:lnTo>
                    <a:pt x="13970" y="3053"/>
                  </a:lnTo>
                  <a:lnTo>
                    <a:pt x="4152" y="12872"/>
                  </a:lnTo>
                  <a:lnTo>
                    <a:pt x="3810" y="12530"/>
                  </a:lnTo>
                  <a:lnTo>
                    <a:pt x="13629" y="2712"/>
                  </a:lnTo>
                  <a:lnTo>
                    <a:pt x="12481" y="1564"/>
                  </a:lnTo>
                  <a:lnTo>
                    <a:pt x="2663" y="11382"/>
                  </a:lnTo>
                  <a:lnTo>
                    <a:pt x="2321" y="11040"/>
                  </a:lnTo>
                  <a:lnTo>
                    <a:pt x="12139" y="1222"/>
                  </a:lnTo>
                  <a:lnTo>
                    <a:pt x="10918"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01" name="Google Shape;501;p34"/>
          <p:cNvSpPr txBox="1"/>
          <p:nvPr/>
        </p:nvSpPr>
        <p:spPr>
          <a:xfrm>
            <a:off x="6927400" y="2438250"/>
            <a:ext cx="1714500" cy="802800"/>
          </a:xfrm>
          <a:prstGeom prst="rect">
            <a:avLst/>
          </a:prstGeom>
          <a:solidFill>
            <a:srgbClr val="EFEFEF"/>
          </a:solidFill>
          <a:ln cap="flat" cmpd="sng" w="19050">
            <a:solidFill>
              <a:srgbClr val="000000"/>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Roboto"/>
                <a:ea typeface="Roboto"/>
                <a:cs typeface="Roboto"/>
                <a:sym typeface="Roboto"/>
              </a:rPr>
              <a:t>Major events of </a:t>
            </a:r>
            <a:r>
              <a:rPr lang="en" sz="1500">
                <a:latin typeface="Roboto"/>
                <a:ea typeface="Roboto"/>
                <a:cs typeface="Roboto"/>
                <a:sym typeface="Roboto"/>
              </a:rPr>
              <a:t>the First World War</a:t>
            </a:r>
            <a:endParaRPr sz="1500">
              <a:latin typeface="Roboto"/>
              <a:ea typeface="Roboto"/>
              <a:cs typeface="Roboto"/>
              <a:sym typeface="Roboto"/>
            </a:endParaRPr>
          </a:p>
        </p:txBody>
      </p:sp>
      <p:grpSp>
        <p:nvGrpSpPr>
          <p:cNvPr id="502" name="Google Shape;502;p34"/>
          <p:cNvGrpSpPr/>
          <p:nvPr/>
        </p:nvGrpSpPr>
        <p:grpSpPr>
          <a:xfrm>
            <a:off x="6758260" y="2271156"/>
            <a:ext cx="397152" cy="326851"/>
            <a:chOff x="1922075" y="1629000"/>
            <a:chExt cx="437200" cy="437200"/>
          </a:xfrm>
        </p:grpSpPr>
        <p:sp>
          <p:nvSpPr>
            <p:cNvPr id="503" name="Google Shape;503;p34"/>
            <p:cNvSpPr/>
            <p:nvPr/>
          </p:nvSpPr>
          <p:spPr>
            <a:xfrm>
              <a:off x="2208425" y="1629000"/>
              <a:ext cx="150850" cy="150850"/>
            </a:xfrm>
            <a:custGeom>
              <a:rect b="b" l="l" r="r" t="t"/>
              <a:pathLst>
                <a:path extrusionOk="0" h="6034" w="6034">
                  <a:moveTo>
                    <a:pt x="2004" y="1"/>
                  </a:moveTo>
                  <a:lnTo>
                    <a:pt x="1881" y="25"/>
                  </a:lnTo>
                  <a:lnTo>
                    <a:pt x="1784" y="50"/>
                  </a:lnTo>
                  <a:lnTo>
                    <a:pt x="1686" y="98"/>
                  </a:lnTo>
                  <a:lnTo>
                    <a:pt x="1588" y="172"/>
                  </a:lnTo>
                  <a:lnTo>
                    <a:pt x="1" y="1784"/>
                  </a:lnTo>
                  <a:lnTo>
                    <a:pt x="4251" y="6033"/>
                  </a:lnTo>
                  <a:lnTo>
                    <a:pt x="5862" y="4446"/>
                  </a:lnTo>
                  <a:lnTo>
                    <a:pt x="5936" y="4348"/>
                  </a:lnTo>
                  <a:lnTo>
                    <a:pt x="5985" y="4250"/>
                  </a:lnTo>
                  <a:lnTo>
                    <a:pt x="6009" y="4153"/>
                  </a:lnTo>
                  <a:lnTo>
                    <a:pt x="6033" y="4031"/>
                  </a:lnTo>
                  <a:lnTo>
                    <a:pt x="6009" y="3933"/>
                  </a:lnTo>
                  <a:lnTo>
                    <a:pt x="5985" y="3811"/>
                  </a:lnTo>
                  <a:lnTo>
                    <a:pt x="5936" y="3713"/>
                  </a:lnTo>
                  <a:lnTo>
                    <a:pt x="5862" y="3615"/>
                  </a:lnTo>
                  <a:lnTo>
                    <a:pt x="2419" y="172"/>
                  </a:lnTo>
                  <a:lnTo>
                    <a:pt x="2321" y="98"/>
                  </a:lnTo>
                  <a:lnTo>
                    <a:pt x="2223" y="50"/>
                  </a:lnTo>
                  <a:lnTo>
                    <a:pt x="2101" y="25"/>
                  </a:lnTo>
                  <a:lnTo>
                    <a:pt x="2004"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4" name="Google Shape;504;p34"/>
            <p:cNvSpPr/>
            <p:nvPr/>
          </p:nvSpPr>
          <p:spPr>
            <a:xfrm>
              <a:off x="1922075" y="1686400"/>
              <a:ext cx="379800" cy="379800"/>
            </a:xfrm>
            <a:custGeom>
              <a:rect b="b" l="l" r="r" t="t"/>
              <a:pathLst>
                <a:path extrusionOk="0" h="15192" w="15192">
                  <a:moveTo>
                    <a:pt x="1100" y="10527"/>
                  </a:moveTo>
                  <a:lnTo>
                    <a:pt x="4665" y="14093"/>
                  </a:lnTo>
                  <a:lnTo>
                    <a:pt x="4616" y="14117"/>
                  </a:lnTo>
                  <a:lnTo>
                    <a:pt x="1979" y="14508"/>
                  </a:lnTo>
                  <a:lnTo>
                    <a:pt x="684" y="13213"/>
                  </a:lnTo>
                  <a:lnTo>
                    <a:pt x="1075" y="10576"/>
                  </a:lnTo>
                  <a:lnTo>
                    <a:pt x="1100" y="10527"/>
                  </a:lnTo>
                  <a:close/>
                  <a:moveTo>
                    <a:pt x="10918" y="1"/>
                  </a:moveTo>
                  <a:lnTo>
                    <a:pt x="758" y="10185"/>
                  </a:lnTo>
                  <a:lnTo>
                    <a:pt x="684" y="10258"/>
                  </a:lnTo>
                  <a:lnTo>
                    <a:pt x="636" y="10332"/>
                  </a:lnTo>
                  <a:lnTo>
                    <a:pt x="611" y="10405"/>
                  </a:lnTo>
                  <a:lnTo>
                    <a:pt x="587" y="10502"/>
                  </a:lnTo>
                  <a:lnTo>
                    <a:pt x="1" y="14532"/>
                  </a:lnTo>
                  <a:lnTo>
                    <a:pt x="1" y="14654"/>
                  </a:lnTo>
                  <a:lnTo>
                    <a:pt x="25" y="14801"/>
                  </a:lnTo>
                  <a:lnTo>
                    <a:pt x="98" y="14923"/>
                  </a:lnTo>
                  <a:lnTo>
                    <a:pt x="171" y="15021"/>
                  </a:lnTo>
                  <a:lnTo>
                    <a:pt x="269" y="15094"/>
                  </a:lnTo>
                  <a:lnTo>
                    <a:pt x="367" y="15143"/>
                  </a:lnTo>
                  <a:lnTo>
                    <a:pt x="465" y="15167"/>
                  </a:lnTo>
                  <a:lnTo>
                    <a:pt x="587" y="15192"/>
                  </a:lnTo>
                  <a:lnTo>
                    <a:pt x="660" y="15192"/>
                  </a:lnTo>
                  <a:lnTo>
                    <a:pt x="4690" y="14606"/>
                  </a:lnTo>
                  <a:lnTo>
                    <a:pt x="4861" y="14557"/>
                  </a:lnTo>
                  <a:lnTo>
                    <a:pt x="4934" y="14508"/>
                  </a:lnTo>
                  <a:lnTo>
                    <a:pt x="5007" y="14435"/>
                  </a:lnTo>
                  <a:lnTo>
                    <a:pt x="15192" y="4275"/>
                  </a:lnTo>
                  <a:lnTo>
                    <a:pt x="13970" y="3053"/>
                  </a:lnTo>
                  <a:lnTo>
                    <a:pt x="4152" y="12872"/>
                  </a:lnTo>
                  <a:lnTo>
                    <a:pt x="3810" y="12530"/>
                  </a:lnTo>
                  <a:lnTo>
                    <a:pt x="13629" y="2712"/>
                  </a:lnTo>
                  <a:lnTo>
                    <a:pt x="12481" y="1564"/>
                  </a:lnTo>
                  <a:lnTo>
                    <a:pt x="2663" y="11382"/>
                  </a:lnTo>
                  <a:lnTo>
                    <a:pt x="2321" y="11040"/>
                  </a:lnTo>
                  <a:lnTo>
                    <a:pt x="12139" y="1222"/>
                  </a:lnTo>
                  <a:lnTo>
                    <a:pt x="10918"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05" name="Google Shape;505;p34"/>
          <p:cNvSpPr txBox="1"/>
          <p:nvPr/>
        </p:nvSpPr>
        <p:spPr>
          <a:xfrm>
            <a:off x="6927388" y="3529900"/>
            <a:ext cx="1714500" cy="669900"/>
          </a:xfrm>
          <a:prstGeom prst="rect">
            <a:avLst/>
          </a:prstGeom>
          <a:solidFill>
            <a:srgbClr val="EFEFEF"/>
          </a:solidFill>
          <a:ln cap="flat" cmpd="sng" w="19050">
            <a:solidFill>
              <a:srgbClr val="000000"/>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Roboto"/>
                <a:ea typeface="Roboto"/>
                <a:cs typeface="Roboto"/>
                <a:sym typeface="Roboto"/>
              </a:rPr>
              <a:t>End of</a:t>
            </a:r>
            <a:r>
              <a:rPr lang="en" sz="1500">
                <a:latin typeface="Roboto"/>
                <a:ea typeface="Roboto"/>
                <a:cs typeface="Roboto"/>
                <a:sym typeface="Roboto"/>
              </a:rPr>
              <a:t> the First World War</a:t>
            </a:r>
            <a:endParaRPr sz="1500">
              <a:latin typeface="Roboto"/>
              <a:ea typeface="Roboto"/>
              <a:cs typeface="Roboto"/>
              <a:sym typeface="Roboto"/>
            </a:endParaRPr>
          </a:p>
        </p:txBody>
      </p:sp>
      <p:grpSp>
        <p:nvGrpSpPr>
          <p:cNvPr id="506" name="Google Shape;506;p34"/>
          <p:cNvGrpSpPr/>
          <p:nvPr/>
        </p:nvGrpSpPr>
        <p:grpSpPr>
          <a:xfrm>
            <a:off x="6758260" y="3362806"/>
            <a:ext cx="397152" cy="326851"/>
            <a:chOff x="1922075" y="1629000"/>
            <a:chExt cx="437200" cy="437200"/>
          </a:xfrm>
        </p:grpSpPr>
        <p:sp>
          <p:nvSpPr>
            <p:cNvPr id="507" name="Google Shape;507;p34"/>
            <p:cNvSpPr/>
            <p:nvPr/>
          </p:nvSpPr>
          <p:spPr>
            <a:xfrm>
              <a:off x="2208425" y="1629000"/>
              <a:ext cx="150850" cy="150850"/>
            </a:xfrm>
            <a:custGeom>
              <a:rect b="b" l="l" r="r" t="t"/>
              <a:pathLst>
                <a:path extrusionOk="0" h="6034" w="6034">
                  <a:moveTo>
                    <a:pt x="2004" y="1"/>
                  </a:moveTo>
                  <a:lnTo>
                    <a:pt x="1881" y="25"/>
                  </a:lnTo>
                  <a:lnTo>
                    <a:pt x="1784" y="50"/>
                  </a:lnTo>
                  <a:lnTo>
                    <a:pt x="1686" y="98"/>
                  </a:lnTo>
                  <a:lnTo>
                    <a:pt x="1588" y="172"/>
                  </a:lnTo>
                  <a:lnTo>
                    <a:pt x="1" y="1784"/>
                  </a:lnTo>
                  <a:lnTo>
                    <a:pt x="4251" y="6033"/>
                  </a:lnTo>
                  <a:lnTo>
                    <a:pt x="5862" y="4446"/>
                  </a:lnTo>
                  <a:lnTo>
                    <a:pt x="5936" y="4348"/>
                  </a:lnTo>
                  <a:lnTo>
                    <a:pt x="5985" y="4250"/>
                  </a:lnTo>
                  <a:lnTo>
                    <a:pt x="6009" y="4153"/>
                  </a:lnTo>
                  <a:lnTo>
                    <a:pt x="6033" y="4031"/>
                  </a:lnTo>
                  <a:lnTo>
                    <a:pt x="6009" y="3933"/>
                  </a:lnTo>
                  <a:lnTo>
                    <a:pt x="5985" y="3811"/>
                  </a:lnTo>
                  <a:lnTo>
                    <a:pt x="5936" y="3713"/>
                  </a:lnTo>
                  <a:lnTo>
                    <a:pt x="5862" y="3615"/>
                  </a:lnTo>
                  <a:lnTo>
                    <a:pt x="2419" y="172"/>
                  </a:lnTo>
                  <a:lnTo>
                    <a:pt x="2321" y="98"/>
                  </a:lnTo>
                  <a:lnTo>
                    <a:pt x="2223" y="50"/>
                  </a:lnTo>
                  <a:lnTo>
                    <a:pt x="2101" y="25"/>
                  </a:lnTo>
                  <a:lnTo>
                    <a:pt x="2004"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 name="Google Shape;508;p34"/>
            <p:cNvSpPr/>
            <p:nvPr/>
          </p:nvSpPr>
          <p:spPr>
            <a:xfrm>
              <a:off x="1922075" y="1686400"/>
              <a:ext cx="379800" cy="379800"/>
            </a:xfrm>
            <a:custGeom>
              <a:rect b="b" l="l" r="r" t="t"/>
              <a:pathLst>
                <a:path extrusionOk="0" h="15192" w="15192">
                  <a:moveTo>
                    <a:pt x="1100" y="10527"/>
                  </a:moveTo>
                  <a:lnTo>
                    <a:pt x="4665" y="14093"/>
                  </a:lnTo>
                  <a:lnTo>
                    <a:pt x="4616" y="14117"/>
                  </a:lnTo>
                  <a:lnTo>
                    <a:pt x="1979" y="14508"/>
                  </a:lnTo>
                  <a:lnTo>
                    <a:pt x="684" y="13213"/>
                  </a:lnTo>
                  <a:lnTo>
                    <a:pt x="1075" y="10576"/>
                  </a:lnTo>
                  <a:lnTo>
                    <a:pt x="1100" y="10527"/>
                  </a:lnTo>
                  <a:close/>
                  <a:moveTo>
                    <a:pt x="10918" y="1"/>
                  </a:moveTo>
                  <a:lnTo>
                    <a:pt x="758" y="10185"/>
                  </a:lnTo>
                  <a:lnTo>
                    <a:pt x="684" y="10258"/>
                  </a:lnTo>
                  <a:lnTo>
                    <a:pt x="636" y="10332"/>
                  </a:lnTo>
                  <a:lnTo>
                    <a:pt x="611" y="10405"/>
                  </a:lnTo>
                  <a:lnTo>
                    <a:pt x="587" y="10502"/>
                  </a:lnTo>
                  <a:lnTo>
                    <a:pt x="1" y="14532"/>
                  </a:lnTo>
                  <a:lnTo>
                    <a:pt x="1" y="14654"/>
                  </a:lnTo>
                  <a:lnTo>
                    <a:pt x="25" y="14801"/>
                  </a:lnTo>
                  <a:lnTo>
                    <a:pt x="98" y="14923"/>
                  </a:lnTo>
                  <a:lnTo>
                    <a:pt x="171" y="15021"/>
                  </a:lnTo>
                  <a:lnTo>
                    <a:pt x="269" y="15094"/>
                  </a:lnTo>
                  <a:lnTo>
                    <a:pt x="367" y="15143"/>
                  </a:lnTo>
                  <a:lnTo>
                    <a:pt x="465" y="15167"/>
                  </a:lnTo>
                  <a:lnTo>
                    <a:pt x="587" y="15192"/>
                  </a:lnTo>
                  <a:lnTo>
                    <a:pt x="660" y="15192"/>
                  </a:lnTo>
                  <a:lnTo>
                    <a:pt x="4690" y="14606"/>
                  </a:lnTo>
                  <a:lnTo>
                    <a:pt x="4861" y="14557"/>
                  </a:lnTo>
                  <a:lnTo>
                    <a:pt x="4934" y="14508"/>
                  </a:lnTo>
                  <a:lnTo>
                    <a:pt x="5007" y="14435"/>
                  </a:lnTo>
                  <a:lnTo>
                    <a:pt x="15192" y="4275"/>
                  </a:lnTo>
                  <a:lnTo>
                    <a:pt x="13970" y="3053"/>
                  </a:lnTo>
                  <a:lnTo>
                    <a:pt x="4152" y="12872"/>
                  </a:lnTo>
                  <a:lnTo>
                    <a:pt x="3810" y="12530"/>
                  </a:lnTo>
                  <a:lnTo>
                    <a:pt x="13629" y="2712"/>
                  </a:lnTo>
                  <a:lnTo>
                    <a:pt x="12481" y="1564"/>
                  </a:lnTo>
                  <a:lnTo>
                    <a:pt x="2663" y="11382"/>
                  </a:lnTo>
                  <a:lnTo>
                    <a:pt x="2321" y="11040"/>
                  </a:lnTo>
                  <a:lnTo>
                    <a:pt x="12139" y="1222"/>
                  </a:lnTo>
                  <a:lnTo>
                    <a:pt x="10918"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 name="Shape 87"/>
        <p:cNvGrpSpPr/>
        <p:nvPr/>
      </p:nvGrpSpPr>
      <p:grpSpPr>
        <a:xfrm>
          <a:off x="0" y="0"/>
          <a:ext cx="0" cy="0"/>
          <a:chOff x="0" y="0"/>
          <a:chExt cx="0" cy="0"/>
        </a:xfrm>
      </p:grpSpPr>
      <p:sp>
        <p:nvSpPr>
          <p:cNvPr id="88" name="Google Shape;88;p14"/>
          <p:cNvSpPr txBox="1"/>
          <p:nvPr/>
        </p:nvSpPr>
        <p:spPr>
          <a:xfrm>
            <a:off x="327000" y="1163650"/>
            <a:ext cx="8217600" cy="1917300"/>
          </a:xfrm>
          <a:prstGeom prst="rect">
            <a:avLst/>
          </a:prstGeom>
          <a:noFill/>
          <a:ln cap="flat" cmpd="sng" w="19050">
            <a:solidFill>
              <a:srgbClr val="000000"/>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At the end of the lesson, students should be able to:</a:t>
            </a:r>
            <a:endParaRPr b="1" sz="2000">
              <a:latin typeface="Roboto"/>
              <a:ea typeface="Roboto"/>
              <a:cs typeface="Roboto"/>
              <a:sym typeface="Roboto"/>
            </a:endParaRPr>
          </a:p>
          <a:p>
            <a:pPr indent="-355600" lvl="0" marL="457200" rtl="0" algn="l">
              <a:spcBef>
                <a:spcPts val="0"/>
              </a:spcBef>
              <a:spcAft>
                <a:spcPts val="0"/>
              </a:spcAft>
              <a:buSzPts val="2000"/>
              <a:buFont typeface="Roboto Light"/>
              <a:buChar char="❏"/>
            </a:pPr>
            <a:r>
              <a:rPr lang="en" sz="2000">
                <a:latin typeface="Roboto Light"/>
                <a:ea typeface="Roboto Light"/>
                <a:cs typeface="Roboto Light"/>
                <a:sym typeface="Roboto Light"/>
              </a:rPr>
              <a:t>Identify the significant events leading up to the ending of the war;</a:t>
            </a:r>
            <a:endParaRPr sz="2000">
              <a:latin typeface="Roboto Light"/>
              <a:ea typeface="Roboto Light"/>
              <a:cs typeface="Roboto Light"/>
              <a:sym typeface="Roboto Light"/>
            </a:endParaRPr>
          </a:p>
          <a:p>
            <a:pPr indent="-355600" lvl="0" marL="457200" rtl="0" algn="l">
              <a:spcBef>
                <a:spcPts val="0"/>
              </a:spcBef>
              <a:spcAft>
                <a:spcPts val="0"/>
              </a:spcAft>
              <a:buSzPts val="2000"/>
              <a:buFont typeface="Roboto Light"/>
              <a:buChar char="❏"/>
            </a:pPr>
            <a:r>
              <a:rPr lang="en" sz="2000">
                <a:latin typeface="Roboto Light"/>
                <a:ea typeface="Roboto Light"/>
                <a:cs typeface="Roboto Light"/>
                <a:sym typeface="Roboto Light"/>
              </a:rPr>
              <a:t>Understand the reasons why it proved difficult to bring the war to a conclusion; and</a:t>
            </a:r>
            <a:endParaRPr sz="2000">
              <a:latin typeface="Roboto Light"/>
              <a:ea typeface="Roboto Light"/>
              <a:cs typeface="Roboto Light"/>
              <a:sym typeface="Roboto Light"/>
            </a:endParaRPr>
          </a:p>
          <a:p>
            <a:pPr indent="-355600" lvl="0" marL="457200" rtl="0" algn="l">
              <a:spcBef>
                <a:spcPts val="0"/>
              </a:spcBef>
              <a:spcAft>
                <a:spcPts val="0"/>
              </a:spcAft>
              <a:buSzPts val="2000"/>
              <a:buFont typeface="Roboto Light"/>
              <a:buChar char="❏"/>
            </a:pPr>
            <a:r>
              <a:rPr lang="en" sz="2000">
                <a:latin typeface="Roboto Light"/>
                <a:ea typeface="Roboto Light"/>
                <a:cs typeface="Roboto Light"/>
                <a:sym typeface="Roboto Light"/>
              </a:rPr>
              <a:t>Evaluate the strategies employed by the countries involved that led to the war’s conclusion.</a:t>
            </a:r>
            <a:endParaRPr sz="2000">
              <a:latin typeface="Roboto Light"/>
              <a:ea typeface="Roboto Light"/>
              <a:cs typeface="Roboto Light"/>
              <a:sym typeface="Roboto Light"/>
            </a:endParaRPr>
          </a:p>
        </p:txBody>
      </p:sp>
      <p:sp>
        <p:nvSpPr>
          <p:cNvPr id="89" name="Google Shape;89;p14"/>
          <p:cNvSpPr/>
          <p:nvPr/>
        </p:nvSpPr>
        <p:spPr>
          <a:xfrm>
            <a:off x="227300" y="527500"/>
            <a:ext cx="4334700" cy="554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3000">
                <a:solidFill>
                  <a:srgbClr val="FFFFFF"/>
                </a:solidFill>
                <a:latin typeface="Roboto"/>
                <a:ea typeface="Roboto"/>
                <a:cs typeface="Roboto"/>
                <a:sym typeface="Roboto"/>
              </a:rPr>
              <a:t>        Learning Objectives</a:t>
            </a:r>
            <a:endParaRPr sz="3000">
              <a:solidFill>
                <a:srgbClr val="FFFFFF"/>
              </a:solidFill>
              <a:latin typeface="Roboto"/>
              <a:ea typeface="Roboto"/>
              <a:cs typeface="Roboto"/>
              <a:sym typeface="Roboto"/>
            </a:endParaRPr>
          </a:p>
        </p:txBody>
      </p:sp>
      <p:sp>
        <p:nvSpPr>
          <p:cNvPr id="90" name="Google Shape;90;p14"/>
          <p:cNvSpPr/>
          <p:nvPr/>
        </p:nvSpPr>
        <p:spPr>
          <a:xfrm>
            <a:off x="227300" y="3194500"/>
            <a:ext cx="2889900" cy="47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2000">
                <a:solidFill>
                  <a:srgbClr val="FFFFFF"/>
                </a:solidFill>
                <a:latin typeface="Roboto"/>
                <a:ea typeface="Roboto"/>
                <a:cs typeface="Roboto"/>
                <a:sym typeface="Roboto"/>
              </a:rPr>
              <a:t>      Important Keywords</a:t>
            </a:r>
            <a:endParaRPr sz="2000">
              <a:solidFill>
                <a:srgbClr val="FFFFFF"/>
              </a:solidFill>
              <a:latin typeface="Roboto"/>
              <a:ea typeface="Roboto"/>
              <a:cs typeface="Roboto"/>
              <a:sym typeface="Roboto"/>
            </a:endParaRPr>
          </a:p>
        </p:txBody>
      </p:sp>
      <p:sp>
        <p:nvSpPr>
          <p:cNvPr id="91" name="Google Shape;91;p14"/>
          <p:cNvSpPr txBox="1"/>
          <p:nvPr/>
        </p:nvSpPr>
        <p:spPr>
          <a:xfrm>
            <a:off x="354525" y="3780800"/>
            <a:ext cx="4827900" cy="1117800"/>
          </a:xfrm>
          <a:prstGeom prst="rect">
            <a:avLst/>
          </a:prstGeom>
          <a:noFill/>
          <a:ln cap="flat" cmpd="sng" w="19050">
            <a:solidFill>
              <a:srgbClr val="000000"/>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700">
                <a:latin typeface="Roboto"/>
                <a:ea typeface="Roboto"/>
                <a:cs typeface="Roboto"/>
                <a:sym typeface="Roboto"/>
              </a:rPr>
              <a:t>Bolshevik Revolution		Weimar Republic</a:t>
            </a:r>
            <a:endParaRPr b="1" sz="1700">
              <a:latin typeface="Roboto"/>
              <a:ea typeface="Roboto"/>
              <a:cs typeface="Roboto"/>
              <a:sym typeface="Roboto"/>
            </a:endParaRPr>
          </a:p>
          <a:p>
            <a:pPr indent="0" lvl="0" marL="0" rtl="0" algn="l">
              <a:spcBef>
                <a:spcPts val="0"/>
              </a:spcBef>
              <a:spcAft>
                <a:spcPts val="0"/>
              </a:spcAft>
              <a:buClr>
                <a:srgbClr val="000000"/>
              </a:buClr>
              <a:buSzPts val="1100"/>
              <a:buFont typeface="Arial"/>
              <a:buNone/>
            </a:pPr>
            <a:r>
              <a:rPr b="1" lang="en" sz="1700">
                <a:latin typeface="Roboto"/>
                <a:ea typeface="Roboto"/>
                <a:cs typeface="Roboto"/>
                <a:sym typeface="Roboto"/>
              </a:rPr>
              <a:t>Spring Offensive			Treaty of Versailles</a:t>
            </a:r>
            <a:endParaRPr b="1" sz="1700">
              <a:latin typeface="Roboto"/>
              <a:ea typeface="Roboto"/>
              <a:cs typeface="Roboto"/>
              <a:sym typeface="Roboto"/>
            </a:endParaRPr>
          </a:p>
          <a:p>
            <a:pPr indent="0" lvl="0" marL="0" rtl="0" algn="l">
              <a:spcBef>
                <a:spcPts val="0"/>
              </a:spcBef>
              <a:spcAft>
                <a:spcPts val="0"/>
              </a:spcAft>
              <a:buClr>
                <a:srgbClr val="000000"/>
              </a:buClr>
              <a:buSzPts val="1100"/>
              <a:buFont typeface="Arial"/>
              <a:buNone/>
            </a:pPr>
            <a:r>
              <a:rPr b="1" lang="en" sz="1700">
                <a:latin typeface="Roboto"/>
                <a:ea typeface="Roboto"/>
                <a:cs typeface="Roboto"/>
                <a:sym typeface="Roboto"/>
              </a:rPr>
              <a:t>Hundred Days Offensive</a:t>
            </a:r>
            <a:endParaRPr b="1" sz="1700">
              <a:latin typeface="Roboto"/>
              <a:ea typeface="Roboto"/>
              <a:cs typeface="Roboto"/>
              <a:sym typeface="Roboto"/>
            </a:endParaRPr>
          </a:p>
          <a:p>
            <a:pPr indent="0" lvl="0" marL="0" rtl="0" algn="l">
              <a:spcBef>
                <a:spcPts val="0"/>
              </a:spcBef>
              <a:spcAft>
                <a:spcPts val="0"/>
              </a:spcAft>
              <a:buClr>
                <a:srgbClr val="000000"/>
              </a:buClr>
              <a:buSzPts val="1100"/>
              <a:buFont typeface="Arial"/>
              <a:buNone/>
            </a:pPr>
            <a:r>
              <a:rPr b="1" lang="en" sz="1700">
                <a:latin typeface="Roboto"/>
                <a:ea typeface="Roboto"/>
                <a:cs typeface="Roboto"/>
                <a:sym typeface="Roboto"/>
              </a:rPr>
              <a:t>Hindenburg Line</a:t>
            </a:r>
            <a:endParaRPr b="1" sz="1700">
              <a:latin typeface="Roboto"/>
              <a:ea typeface="Roboto"/>
              <a:cs typeface="Roboto"/>
              <a:sym typeface="Roboto"/>
            </a:endParaRPr>
          </a:p>
        </p:txBody>
      </p:sp>
      <p:grpSp>
        <p:nvGrpSpPr>
          <p:cNvPr id="92" name="Google Shape;92;p14"/>
          <p:cNvGrpSpPr/>
          <p:nvPr/>
        </p:nvGrpSpPr>
        <p:grpSpPr>
          <a:xfrm>
            <a:off x="329053" y="532086"/>
            <a:ext cx="554926" cy="545226"/>
            <a:chOff x="3955900" y="2984500"/>
            <a:chExt cx="414000" cy="422525"/>
          </a:xfrm>
        </p:grpSpPr>
        <p:sp>
          <p:nvSpPr>
            <p:cNvPr id="93" name="Google Shape;93;p14"/>
            <p:cNvSpPr/>
            <p:nvPr/>
          </p:nvSpPr>
          <p:spPr>
            <a:xfrm>
              <a:off x="3955900" y="2984500"/>
              <a:ext cx="315700" cy="315675"/>
            </a:xfrm>
            <a:custGeom>
              <a:rect b="b" l="l" r="r" t="t"/>
              <a:pathLst>
                <a:path extrusionOk="0" h="12627" w="12628">
                  <a:moveTo>
                    <a:pt x="6302" y="977"/>
                  </a:moveTo>
                  <a:lnTo>
                    <a:pt x="6863" y="1026"/>
                  </a:lnTo>
                  <a:lnTo>
                    <a:pt x="7376" y="1099"/>
                  </a:lnTo>
                  <a:lnTo>
                    <a:pt x="7889" y="1221"/>
                  </a:lnTo>
                  <a:lnTo>
                    <a:pt x="8378" y="1417"/>
                  </a:lnTo>
                  <a:lnTo>
                    <a:pt x="8842" y="1636"/>
                  </a:lnTo>
                  <a:lnTo>
                    <a:pt x="9281" y="1905"/>
                  </a:lnTo>
                  <a:lnTo>
                    <a:pt x="9697" y="2198"/>
                  </a:lnTo>
                  <a:lnTo>
                    <a:pt x="10087" y="2540"/>
                  </a:lnTo>
                  <a:lnTo>
                    <a:pt x="10429" y="2931"/>
                  </a:lnTo>
                  <a:lnTo>
                    <a:pt x="10722" y="3346"/>
                  </a:lnTo>
                  <a:lnTo>
                    <a:pt x="10991" y="3786"/>
                  </a:lnTo>
                  <a:lnTo>
                    <a:pt x="11211" y="4250"/>
                  </a:lnTo>
                  <a:lnTo>
                    <a:pt x="11406" y="4738"/>
                  </a:lnTo>
                  <a:lnTo>
                    <a:pt x="11528" y="5251"/>
                  </a:lnTo>
                  <a:lnTo>
                    <a:pt x="11626" y="5764"/>
                  </a:lnTo>
                  <a:lnTo>
                    <a:pt x="11650" y="6326"/>
                  </a:lnTo>
                  <a:lnTo>
                    <a:pt x="11626" y="6863"/>
                  </a:lnTo>
                  <a:lnTo>
                    <a:pt x="11528" y="7400"/>
                  </a:lnTo>
                  <a:lnTo>
                    <a:pt x="11406" y="7913"/>
                  </a:lnTo>
                  <a:lnTo>
                    <a:pt x="11211" y="8402"/>
                  </a:lnTo>
                  <a:lnTo>
                    <a:pt x="10991" y="8866"/>
                  </a:lnTo>
                  <a:lnTo>
                    <a:pt x="10722" y="9305"/>
                  </a:lnTo>
                  <a:lnTo>
                    <a:pt x="10429" y="9696"/>
                  </a:lnTo>
                  <a:lnTo>
                    <a:pt x="10087" y="10087"/>
                  </a:lnTo>
                  <a:lnTo>
                    <a:pt x="9697" y="10429"/>
                  </a:lnTo>
                  <a:lnTo>
                    <a:pt x="9281" y="10746"/>
                  </a:lnTo>
                  <a:lnTo>
                    <a:pt x="8842" y="11015"/>
                  </a:lnTo>
                  <a:lnTo>
                    <a:pt x="8378" y="11235"/>
                  </a:lnTo>
                  <a:lnTo>
                    <a:pt x="7889" y="11406"/>
                  </a:lnTo>
                  <a:lnTo>
                    <a:pt x="7376" y="11552"/>
                  </a:lnTo>
                  <a:lnTo>
                    <a:pt x="6863" y="11625"/>
                  </a:lnTo>
                  <a:lnTo>
                    <a:pt x="6302" y="11650"/>
                  </a:lnTo>
                  <a:lnTo>
                    <a:pt x="5764" y="11625"/>
                  </a:lnTo>
                  <a:lnTo>
                    <a:pt x="5227" y="11552"/>
                  </a:lnTo>
                  <a:lnTo>
                    <a:pt x="4714" y="11406"/>
                  </a:lnTo>
                  <a:lnTo>
                    <a:pt x="4226" y="11235"/>
                  </a:lnTo>
                  <a:lnTo>
                    <a:pt x="3762" y="11015"/>
                  </a:lnTo>
                  <a:lnTo>
                    <a:pt x="3322" y="10746"/>
                  </a:lnTo>
                  <a:lnTo>
                    <a:pt x="2931" y="10429"/>
                  </a:lnTo>
                  <a:lnTo>
                    <a:pt x="2541" y="10087"/>
                  </a:lnTo>
                  <a:lnTo>
                    <a:pt x="2199" y="9696"/>
                  </a:lnTo>
                  <a:lnTo>
                    <a:pt x="1881" y="9305"/>
                  </a:lnTo>
                  <a:lnTo>
                    <a:pt x="1613" y="8866"/>
                  </a:lnTo>
                  <a:lnTo>
                    <a:pt x="1393" y="8402"/>
                  </a:lnTo>
                  <a:lnTo>
                    <a:pt x="1222" y="7913"/>
                  </a:lnTo>
                  <a:lnTo>
                    <a:pt x="1075" y="7400"/>
                  </a:lnTo>
                  <a:lnTo>
                    <a:pt x="1002" y="6863"/>
                  </a:lnTo>
                  <a:lnTo>
                    <a:pt x="978" y="6326"/>
                  </a:lnTo>
                  <a:lnTo>
                    <a:pt x="1002" y="5764"/>
                  </a:lnTo>
                  <a:lnTo>
                    <a:pt x="1075" y="5251"/>
                  </a:lnTo>
                  <a:lnTo>
                    <a:pt x="1222" y="4738"/>
                  </a:lnTo>
                  <a:lnTo>
                    <a:pt x="1393" y="4250"/>
                  </a:lnTo>
                  <a:lnTo>
                    <a:pt x="1613" y="3786"/>
                  </a:lnTo>
                  <a:lnTo>
                    <a:pt x="1881" y="3346"/>
                  </a:lnTo>
                  <a:lnTo>
                    <a:pt x="2199" y="2931"/>
                  </a:lnTo>
                  <a:lnTo>
                    <a:pt x="2541" y="2540"/>
                  </a:lnTo>
                  <a:lnTo>
                    <a:pt x="2931" y="2198"/>
                  </a:lnTo>
                  <a:lnTo>
                    <a:pt x="3322" y="1905"/>
                  </a:lnTo>
                  <a:lnTo>
                    <a:pt x="3762" y="1636"/>
                  </a:lnTo>
                  <a:lnTo>
                    <a:pt x="4226" y="1417"/>
                  </a:lnTo>
                  <a:lnTo>
                    <a:pt x="4714" y="1221"/>
                  </a:lnTo>
                  <a:lnTo>
                    <a:pt x="5227" y="1099"/>
                  </a:lnTo>
                  <a:lnTo>
                    <a:pt x="5764" y="1026"/>
                  </a:lnTo>
                  <a:lnTo>
                    <a:pt x="6302" y="977"/>
                  </a:lnTo>
                  <a:close/>
                  <a:moveTo>
                    <a:pt x="6302" y="0"/>
                  </a:moveTo>
                  <a:lnTo>
                    <a:pt x="5984" y="24"/>
                  </a:lnTo>
                  <a:lnTo>
                    <a:pt x="5667" y="49"/>
                  </a:lnTo>
                  <a:lnTo>
                    <a:pt x="5349" y="73"/>
                  </a:lnTo>
                  <a:lnTo>
                    <a:pt x="5032" y="147"/>
                  </a:lnTo>
                  <a:lnTo>
                    <a:pt x="4739" y="220"/>
                  </a:lnTo>
                  <a:lnTo>
                    <a:pt x="4446" y="293"/>
                  </a:lnTo>
                  <a:lnTo>
                    <a:pt x="4153" y="391"/>
                  </a:lnTo>
                  <a:lnTo>
                    <a:pt x="3859" y="513"/>
                  </a:lnTo>
                  <a:lnTo>
                    <a:pt x="3566" y="635"/>
                  </a:lnTo>
                  <a:lnTo>
                    <a:pt x="3298" y="782"/>
                  </a:lnTo>
                  <a:lnTo>
                    <a:pt x="3029" y="928"/>
                  </a:lnTo>
                  <a:lnTo>
                    <a:pt x="2785" y="1075"/>
                  </a:lnTo>
                  <a:lnTo>
                    <a:pt x="2296" y="1441"/>
                  </a:lnTo>
                  <a:lnTo>
                    <a:pt x="1857" y="1856"/>
                  </a:lnTo>
                  <a:lnTo>
                    <a:pt x="1442" y="2296"/>
                  </a:lnTo>
                  <a:lnTo>
                    <a:pt x="1075" y="2784"/>
                  </a:lnTo>
                  <a:lnTo>
                    <a:pt x="904" y="3053"/>
                  </a:lnTo>
                  <a:lnTo>
                    <a:pt x="758" y="3322"/>
                  </a:lnTo>
                  <a:lnTo>
                    <a:pt x="611" y="3590"/>
                  </a:lnTo>
                  <a:lnTo>
                    <a:pt x="489" y="3859"/>
                  </a:lnTo>
                  <a:lnTo>
                    <a:pt x="391" y="4152"/>
                  </a:lnTo>
                  <a:lnTo>
                    <a:pt x="294" y="4445"/>
                  </a:lnTo>
                  <a:lnTo>
                    <a:pt x="196" y="4738"/>
                  </a:lnTo>
                  <a:lnTo>
                    <a:pt x="123" y="5056"/>
                  </a:lnTo>
                  <a:lnTo>
                    <a:pt x="74" y="5349"/>
                  </a:lnTo>
                  <a:lnTo>
                    <a:pt x="25" y="5666"/>
                  </a:lnTo>
                  <a:lnTo>
                    <a:pt x="1" y="5984"/>
                  </a:lnTo>
                  <a:lnTo>
                    <a:pt x="1" y="6326"/>
                  </a:lnTo>
                  <a:lnTo>
                    <a:pt x="1" y="6643"/>
                  </a:lnTo>
                  <a:lnTo>
                    <a:pt x="25" y="6961"/>
                  </a:lnTo>
                  <a:lnTo>
                    <a:pt x="74" y="7278"/>
                  </a:lnTo>
                  <a:lnTo>
                    <a:pt x="123" y="7596"/>
                  </a:lnTo>
                  <a:lnTo>
                    <a:pt x="196" y="7889"/>
                  </a:lnTo>
                  <a:lnTo>
                    <a:pt x="294" y="8206"/>
                  </a:lnTo>
                  <a:lnTo>
                    <a:pt x="391" y="8499"/>
                  </a:lnTo>
                  <a:lnTo>
                    <a:pt x="489" y="8768"/>
                  </a:lnTo>
                  <a:lnTo>
                    <a:pt x="611" y="9061"/>
                  </a:lnTo>
                  <a:lnTo>
                    <a:pt x="758" y="9330"/>
                  </a:lnTo>
                  <a:lnTo>
                    <a:pt x="904" y="9598"/>
                  </a:lnTo>
                  <a:lnTo>
                    <a:pt x="1075" y="9843"/>
                  </a:lnTo>
                  <a:lnTo>
                    <a:pt x="1442" y="10331"/>
                  </a:lnTo>
                  <a:lnTo>
                    <a:pt x="1857" y="10771"/>
                  </a:lnTo>
                  <a:lnTo>
                    <a:pt x="2296" y="11186"/>
                  </a:lnTo>
                  <a:lnTo>
                    <a:pt x="2785" y="11552"/>
                  </a:lnTo>
                  <a:lnTo>
                    <a:pt x="3029" y="11723"/>
                  </a:lnTo>
                  <a:lnTo>
                    <a:pt x="3298" y="11870"/>
                  </a:lnTo>
                  <a:lnTo>
                    <a:pt x="3566" y="12016"/>
                  </a:lnTo>
                  <a:lnTo>
                    <a:pt x="3859" y="12138"/>
                  </a:lnTo>
                  <a:lnTo>
                    <a:pt x="4153" y="12236"/>
                  </a:lnTo>
                  <a:lnTo>
                    <a:pt x="4446" y="12334"/>
                  </a:lnTo>
                  <a:lnTo>
                    <a:pt x="4739" y="12431"/>
                  </a:lnTo>
                  <a:lnTo>
                    <a:pt x="5032" y="12505"/>
                  </a:lnTo>
                  <a:lnTo>
                    <a:pt x="5349" y="12553"/>
                  </a:lnTo>
                  <a:lnTo>
                    <a:pt x="5667" y="12602"/>
                  </a:lnTo>
                  <a:lnTo>
                    <a:pt x="5984" y="12627"/>
                  </a:lnTo>
                  <a:lnTo>
                    <a:pt x="6644" y="12627"/>
                  </a:lnTo>
                  <a:lnTo>
                    <a:pt x="6961" y="12602"/>
                  </a:lnTo>
                  <a:lnTo>
                    <a:pt x="7279" y="12553"/>
                  </a:lnTo>
                  <a:lnTo>
                    <a:pt x="7572" y="12505"/>
                  </a:lnTo>
                  <a:lnTo>
                    <a:pt x="7889" y="12431"/>
                  </a:lnTo>
                  <a:lnTo>
                    <a:pt x="8182" y="12334"/>
                  </a:lnTo>
                  <a:lnTo>
                    <a:pt x="8475" y="12236"/>
                  </a:lnTo>
                  <a:lnTo>
                    <a:pt x="8768" y="12138"/>
                  </a:lnTo>
                  <a:lnTo>
                    <a:pt x="9037" y="12016"/>
                  </a:lnTo>
                  <a:lnTo>
                    <a:pt x="9306" y="11870"/>
                  </a:lnTo>
                  <a:lnTo>
                    <a:pt x="9574" y="11723"/>
                  </a:lnTo>
                  <a:lnTo>
                    <a:pt x="9843" y="11552"/>
                  </a:lnTo>
                  <a:lnTo>
                    <a:pt x="10332" y="11186"/>
                  </a:lnTo>
                  <a:lnTo>
                    <a:pt x="10771" y="10771"/>
                  </a:lnTo>
                  <a:lnTo>
                    <a:pt x="11186" y="10331"/>
                  </a:lnTo>
                  <a:lnTo>
                    <a:pt x="11553" y="9843"/>
                  </a:lnTo>
                  <a:lnTo>
                    <a:pt x="11699" y="9598"/>
                  </a:lnTo>
                  <a:lnTo>
                    <a:pt x="11846" y="9330"/>
                  </a:lnTo>
                  <a:lnTo>
                    <a:pt x="11992" y="9061"/>
                  </a:lnTo>
                  <a:lnTo>
                    <a:pt x="12114" y="8768"/>
                  </a:lnTo>
                  <a:lnTo>
                    <a:pt x="12237" y="8499"/>
                  </a:lnTo>
                  <a:lnTo>
                    <a:pt x="12334" y="8206"/>
                  </a:lnTo>
                  <a:lnTo>
                    <a:pt x="12432" y="7889"/>
                  </a:lnTo>
                  <a:lnTo>
                    <a:pt x="12481" y="7596"/>
                  </a:lnTo>
                  <a:lnTo>
                    <a:pt x="12554" y="7278"/>
                  </a:lnTo>
                  <a:lnTo>
                    <a:pt x="12578" y="6961"/>
                  </a:lnTo>
                  <a:lnTo>
                    <a:pt x="12603" y="6643"/>
                  </a:lnTo>
                  <a:lnTo>
                    <a:pt x="12627" y="6326"/>
                  </a:lnTo>
                  <a:lnTo>
                    <a:pt x="12603" y="5984"/>
                  </a:lnTo>
                  <a:lnTo>
                    <a:pt x="12578" y="5666"/>
                  </a:lnTo>
                  <a:lnTo>
                    <a:pt x="12554" y="5349"/>
                  </a:lnTo>
                  <a:lnTo>
                    <a:pt x="12481" y="5056"/>
                  </a:lnTo>
                  <a:lnTo>
                    <a:pt x="12432" y="4738"/>
                  </a:lnTo>
                  <a:lnTo>
                    <a:pt x="12334" y="4445"/>
                  </a:lnTo>
                  <a:lnTo>
                    <a:pt x="12237" y="4152"/>
                  </a:lnTo>
                  <a:lnTo>
                    <a:pt x="12114" y="3859"/>
                  </a:lnTo>
                  <a:lnTo>
                    <a:pt x="11992" y="3590"/>
                  </a:lnTo>
                  <a:lnTo>
                    <a:pt x="11846" y="3322"/>
                  </a:lnTo>
                  <a:lnTo>
                    <a:pt x="11699" y="3053"/>
                  </a:lnTo>
                  <a:lnTo>
                    <a:pt x="11553" y="2784"/>
                  </a:lnTo>
                  <a:lnTo>
                    <a:pt x="11186" y="2296"/>
                  </a:lnTo>
                  <a:lnTo>
                    <a:pt x="10771" y="1856"/>
                  </a:lnTo>
                  <a:lnTo>
                    <a:pt x="10332" y="1441"/>
                  </a:lnTo>
                  <a:lnTo>
                    <a:pt x="9843" y="1075"/>
                  </a:lnTo>
                  <a:lnTo>
                    <a:pt x="9574" y="928"/>
                  </a:lnTo>
                  <a:lnTo>
                    <a:pt x="9306" y="782"/>
                  </a:lnTo>
                  <a:lnTo>
                    <a:pt x="9037" y="635"/>
                  </a:lnTo>
                  <a:lnTo>
                    <a:pt x="8768" y="513"/>
                  </a:lnTo>
                  <a:lnTo>
                    <a:pt x="8475" y="391"/>
                  </a:lnTo>
                  <a:lnTo>
                    <a:pt x="8182" y="293"/>
                  </a:lnTo>
                  <a:lnTo>
                    <a:pt x="7889" y="220"/>
                  </a:lnTo>
                  <a:lnTo>
                    <a:pt x="7572" y="147"/>
                  </a:lnTo>
                  <a:lnTo>
                    <a:pt x="7279" y="73"/>
                  </a:lnTo>
                  <a:lnTo>
                    <a:pt x="6961" y="49"/>
                  </a:lnTo>
                  <a:lnTo>
                    <a:pt x="6644" y="24"/>
                  </a:lnTo>
                  <a:lnTo>
                    <a:pt x="630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14"/>
            <p:cNvSpPr/>
            <p:nvPr/>
          </p:nvSpPr>
          <p:spPr>
            <a:xfrm>
              <a:off x="3992525" y="3021125"/>
              <a:ext cx="242425" cy="242425"/>
            </a:xfrm>
            <a:custGeom>
              <a:rect b="b" l="l" r="r" t="t"/>
              <a:pathLst>
                <a:path extrusionOk="0" h="9697" w="9697">
                  <a:moveTo>
                    <a:pt x="4934" y="1466"/>
                  </a:moveTo>
                  <a:lnTo>
                    <a:pt x="5008" y="1490"/>
                  </a:lnTo>
                  <a:lnTo>
                    <a:pt x="5081" y="1539"/>
                  </a:lnTo>
                  <a:lnTo>
                    <a:pt x="5154" y="1588"/>
                  </a:lnTo>
                  <a:lnTo>
                    <a:pt x="5203" y="1637"/>
                  </a:lnTo>
                  <a:lnTo>
                    <a:pt x="5252" y="1734"/>
                  </a:lnTo>
                  <a:lnTo>
                    <a:pt x="5276" y="1808"/>
                  </a:lnTo>
                  <a:lnTo>
                    <a:pt x="5276" y="1905"/>
                  </a:lnTo>
                  <a:lnTo>
                    <a:pt x="5276" y="1979"/>
                  </a:lnTo>
                  <a:lnTo>
                    <a:pt x="5252" y="2076"/>
                  </a:lnTo>
                  <a:lnTo>
                    <a:pt x="5203" y="2150"/>
                  </a:lnTo>
                  <a:lnTo>
                    <a:pt x="5154" y="2198"/>
                  </a:lnTo>
                  <a:lnTo>
                    <a:pt x="5081" y="2247"/>
                  </a:lnTo>
                  <a:lnTo>
                    <a:pt x="5008" y="2296"/>
                  </a:lnTo>
                  <a:lnTo>
                    <a:pt x="4934" y="2321"/>
                  </a:lnTo>
                  <a:lnTo>
                    <a:pt x="4837" y="2345"/>
                  </a:lnTo>
                  <a:lnTo>
                    <a:pt x="4593" y="2345"/>
                  </a:lnTo>
                  <a:lnTo>
                    <a:pt x="4348" y="2394"/>
                  </a:lnTo>
                  <a:lnTo>
                    <a:pt x="4104" y="2443"/>
                  </a:lnTo>
                  <a:lnTo>
                    <a:pt x="3860" y="2540"/>
                  </a:lnTo>
                  <a:lnTo>
                    <a:pt x="3640" y="2638"/>
                  </a:lnTo>
                  <a:lnTo>
                    <a:pt x="3445" y="2760"/>
                  </a:lnTo>
                  <a:lnTo>
                    <a:pt x="3249" y="2907"/>
                  </a:lnTo>
                  <a:lnTo>
                    <a:pt x="3054" y="3078"/>
                  </a:lnTo>
                  <a:lnTo>
                    <a:pt x="2907" y="3249"/>
                  </a:lnTo>
                  <a:lnTo>
                    <a:pt x="2761" y="3444"/>
                  </a:lnTo>
                  <a:lnTo>
                    <a:pt x="2639" y="3664"/>
                  </a:lnTo>
                  <a:lnTo>
                    <a:pt x="2517" y="3884"/>
                  </a:lnTo>
                  <a:lnTo>
                    <a:pt x="2443" y="4103"/>
                  </a:lnTo>
                  <a:lnTo>
                    <a:pt x="2370" y="4348"/>
                  </a:lnTo>
                  <a:lnTo>
                    <a:pt x="2346" y="4592"/>
                  </a:lnTo>
                  <a:lnTo>
                    <a:pt x="2321" y="4861"/>
                  </a:lnTo>
                  <a:lnTo>
                    <a:pt x="2321" y="4934"/>
                  </a:lnTo>
                  <a:lnTo>
                    <a:pt x="2297" y="5032"/>
                  </a:lnTo>
                  <a:lnTo>
                    <a:pt x="2248" y="5105"/>
                  </a:lnTo>
                  <a:lnTo>
                    <a:pt x="2199" y="5154"/>
                  </a:lnTo>
                  <a:lnTo>
                    <a:pt x="2126" y="5227"/>
                  </a:lnTo>
                  <a:lnTo>
                    <a:pt x="2053" y="5251"/>
                  </a:lnTo>
                  <a:lnTo>
                    <a:pt x="1979" y="5276"/>
                  </a:lnTo>
                  <a:lnTo>
                    <a:pt x="1882" y="5300"/>
                  </a:lnTo>
                  <a:lnTo>
                    <a:pt x="1808" y="5276"/>
                  </a:lnTo>
                  <a:lnTo>
                    <a:pt x="1711" y="5251"/>
                  </a:lnTo>
                  <a:lnTo>
                    <a:pt x="1637" y="5227"/>
                  </a:lnTo>
                  <a:lnTo>
                    <a:pt x="1564" y="5154"/>
                  </a:lnTo>
                  <a:lnTo>
                    <a:pt x="1515" y="5105"/>
                  </a:lnTo>
                  <a:lnTo>
                    <a:pt x="1491" y="5032"/>
                  </a:lnTo>
                  <a:lnTo>
                    <a:pt x="1466" y="4934"/>
                  </a:lnTo>
                  <a:lnTo>
                    <a:pt x="1442" y="4861"/>
                  </a:lnTo>
                  <a:lnTo>
                    <a:pt x="1466" y="4494"/>
                  </a:lnTo>
                  <a:lnTo>
                    <a:pt x="1515" y="4177"/>
                  </a:lnTo>
                  <a:lnTo>
                    <a:pt x="1588" y="3835"/>
                  </a:lnTo>
                  <a:lnTo>
                    <a:pt x="1711" y="3542"/>
                  </a:lnTo>
                  <a:lnTo>
                    <a:pt x="1857" y="3224"/>
                  </a:lnTo>
                  <a:lnTo>
                    <a:pt x="2028" y="2956"/>
                  </a:lnTo>
                  <a:lnTo>
                    <a:pt x="2223" y="2687"/>
                  </a:lnTo>
                  <a:lnTo>
                    <a:pt x="2443" y="2443"/>
                  </a:lnTo>
                  <a:lnTo>
                    <a:pt x="2688" y="2223"/>
                  </a:lnTo>
                  <a:lnTo>
                    <a:pt x="2956" y="2028"/>
                  </a:lnTo>
                  <a:lnTo>
                    <a:pt x="3225" y="1857"/>
                  </a:lnTo>
                  <a:lnTo>
                    <a:pt x="3518" y="1710"/>
                  </a:lnTo>
                  <a:lnTo>
                    <a:pt x="3835" y="1612"/>
                  </a:lnTo>
                  <a:lnTo>
                    <a:pt x="4153" y="1515"/>
                  </a:lnTo>
                  <a:lnTo>
                    <a:pt x="4495" y="1466"/>
                  </a:lnTo>
                  <a:close/>
                  <a:moveTo>
                    <a:pt x="4837" y="0"/>
                  </a:moveTo>
                  <a:lnTo>
                    <a:pt x="4348" y="25"/>
                  </a:lnTo>
                  <a:lnTo>
                    <a:pt x="3860" y="98"/>
                  </a:lnTo>
                  <a:lnTo>
                    <a:pt x="3396" y="220"/>
                  </a:lnTo>
                  <a:lnTo>
                    <a:pt x="2956" y="391"/>
                  </a:lnTo>
                  <a:lnTo>
                    <a:pt x="2541" y="587"/>
                  </a:lnTo>
                  <a:lnTo>
                    <a:pt x="2150" y="831"/>
                  </a:lnTo>
                  <a:lnTo>
                    <a:pt x="1759" y="1124"/>
                  </a:lnTo>
                  <a:lnTo>
                    <a:pt x="1418" y="1441"/>
                  </a:lnTo>
                  <a:lnTo>
                    <a:pt x="1100" y="1783"/>
                  </a:lnTo>
                  <a:lnTo>
                    <a:pt x="831" y="2150"/>
                  </a:lnTo>
                  <a:lnTo>
                    <a:pt x="587" y="2540"/>
                  </a:lnTo>
                  <a:lnTo>
                    <a:pt x="392" y="2980"/>
                  </a:lnTo>
                  <a:lnTo>
                    <a:pt x="221" y="3420"/>
                  </a:lnTo>
                  <a:lnTo>
                    <a:pt x="99" y="3884"/>
                  </a:lnTo>
                  <a:lnTo>
                    <a:pt x="25" y="4348"/>
                  </a:lnTo>
                  <a:lnTo>
                    <a:pt x="1" y="4861"/>
                  </a:lnTo>
                  <a:lnTo>
                    <a:pt x="25" y="5349"/>
                  </a:lnTo>
                  <a:lnTo>
                    <a:pt x="99" y="5838"/>
                  </a:lnTo>
                  <a:lnTo>
                    <a:pt x="221" y="6302"/>
                  </a:lnTo>
                  <a:lnTo>
                    <a:pt x="392" y="6741"/>
                  </a:lnTo>
                  <a:lnTo>
                    <a:pt x="587" y="7156"/>
                  </a:lnTo>
                  <a:lnTo>
                    <a:pt x="831" y="7547"/>
                  </a:lnTo>
                  <a:lnTo>
                    <a:pt x="1100" y="7938"/>
                  </a:lnTo>
                  <a:lnTo>
                    <a:pt x="1418" y="8280"/>
                  </a:lnTo>
                  <a:lnTo>
                    <a:pt x="1759" y="8597"/>
                  </a:lnTo>
                  <a:lnTo>
                    <a:pt x="2150" y="8866"/>
                  </a:lnTo>
                  <a:lnTo>
                    <a:pt x="2541" y="9110"/>
                  </a:lnTo>
                  <a:lnTo>
                    <a:pt x="2956" y="9306"/>
                  </a:lnTo>
                  <a:lnTo>
                    <a:pt x="3396" y="9477"/>
                  </a:lnTo>
                  <a:lnTo>
                    <a:pt x="3860" y="9599"/>
                  </a:lnTo>
                  <a:lnTo>
                    <a:pt x="4348" y="9672"/>
                  </a:lnTo>
                  <a:lnTo>
                    <a:pt x="4837" y="9696"/>
                  </a:lnTo>
                  <a:lnTo>
                    <a:pt x="5350" y="9672"/>
                  </a:lnTo>
                  <a:lnTo>
                    <a:pt x="5814" y="9599"/>
                  </a:lnTo>
                  <a:lnTo>
                    <a:pt x="6278" y="9477"/>
                  </a:lnTo>
                  <a:lnTo>
                    <a:pt x="6717" y="9306"/>
                  </a:lnTo>
                  <a:lnTo>
                    <a:pt x="7157" y="9110"/>
                  </a:lnTo>
                  <a:lnTo>
                    <a:pt x="7548" y="8866"/>
                  </a:lnTo>
                  <a:lnTo>
                    <a:pt x="7914" y="8597"/>
                  </a:lnTo>
                  <a:lnTo>
                    <a:pt x="8256" y="8280"/>
                  </a:lnTo>
                  <a:lnTo>
                    <a:pt x="8573" y="7938"/>
                  </a:lnTo>
                  <a:lnTo>
                    <a:pt x="8867" y="7547"/>
                  </a:lnTo>
                  <a:lnTo>
                    <a:pt x="9111" y="7156"/>
                  </a:lnTo>
                  <a:lnTo>
                    <a:pt x="9306" y="6741"/>
                  </a:lnTo>
                  <a:lnTo>
                    <a:pt x="9477" y="6302"/>
                  </a:lnTo>
                  <a:lnTo>
                    <a:pt x="9599" y="5838"/>
                  </a:lnTo>
                  <a:lnTo>
                    <a:pt x="9673" y="5349"/>
                  </a:lnTo>
                  <a:lnTo>
                    <a:pt x="9697" y="4861"/>
                  </a:lnTo>
                  <a:lnTo>
                    <a:pt x="9673" y="4348"/>
                  </a:lnTo>
                  <a:lnTo>
                    <a:pt x="9599" y="3884"/>
                  </a:lnTo>
                  <a:lnTo>
                    <a:pt x="9477" y="3420"/>
                  </a:lnTo>
                  <a:lnTo>
                    <a:pt x="9306" y="2980"/>
                  </a:lnTo>
                  <a:lnTo>
                    <a:pt x="9111" y="2540"/>
                  </a:lnTo>
                  <a:lnTo>
                    <a:pt x="8867" y="2150"/>
                  </a:lnTo>
                  <a:lnTo>
                    <a:pt x="8573" y="1783"/>
                  </a:lnTo>
                  <a:lnTo>
                    <a:pt x="8256" y="1441"/>
                  </a:lnTo>
                  <a:lnTo>
                    <a:pt x="7914" y="1124"/>
                  </a:lnTo>
                  <a:lnTo>
                    <a:pt x="7548" y="831"/>
                  </a:lnTo>
                  <a:lnTo>
                    <a:pt x="7157" y="587"/>
                  </a:lnTo>
                  <a:lnTo>
                    <a:pt x="6717" y="391"/>
                  </a:lnTo>
                  <a:lnTo>
                    <a:pt x="6278" y="220"/>
                  </a:lnTo>
                  <a:lnTo>
                    <a:pt x="5814" y="98"/>
                  </a:lnTo>
                  <a:lnTo>
                    <a:pt x="5350" y="25"/>
                  </a:lnTo>
                  <a:lnTo>
                    <a:pt x="4837"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14"/>
            <p:cNvSpPr/>
            <p:nvPr/>
          </p:nvSpPr>
          <p:spPr>
            <a:xfrm>
              <a:off x="4215400" y="3253150"/>
              <a:ext cx="154500" cy="153875"/>
            </a:xfrm>
            <a:custGeom>
              <a:rect b="b" l="l" r="r" t="t"/>
              <a:pathLst>
                <a:path extrusionOk="0" h="6155" w="6180">
                  <a:moveTo>
                    <a:pt x="1075" y="0"/>
                  </a:moveTo>
                  <a:lnTo>
                    <a:pt x="831" y="269"/>
                  </a:lnTo>
                  <a:lnTo>
                    <a:pt x="562" y="537"/>
                  </a:lnTo>
                  <a:lnTo>
                    <a:pt x="293" y="782"/>
                  </a:lnTo>
                  <a:lnTo>
                    <a:pt x="0" y="1026"/>
                  </a:lnTo>
                  <a:lnTo>
                    <a:pt x="4983" y="6008"/>
                  </a:lnTo>
                  <a:lnTo>
                    <a:pt x="5056" y="6057"/>
                  </a:lnTo>
                  <a:lnTo>
                    <a:pt x="5129" y="6106"/>
                  </a:lnTo>
                  <a:lnTo>
                    <a:pt x="5227" y="6130"/>
                  </a:lnTo>
                  <a:lnTo>
                    <a:pt x="5325" y="6155"/>
                  </a:lnTo>
                  <a:lnTo>
                    <a:pt x="5422" y="6130"/>
                  </a:lnTo>
                  <a:lnTo>
                    <a:pt x="5496" y="6106"/>
                  </a:lnTo>
                  <a:lnTo>
                    <a:pt x="5593" y="6057"/>
                  </a:lnTo>
                  <a:lnTo>
                    <a:pt x="5667" y="6008"/>
                  </a:lnTo>
                  <a:lnTo>
                    <a:pt x="6033" y="5642"/>
                  </a:lnTo>
                  <a:lnTo>
                    <a:pt x="6106" y="5569"/>
                  </a:lnTo>
                  <a:lnTo>
                    <a:pt x="6155" y="5471"/>
                  </a:lnTo>
                  <a:lnTo>
                    <a:pt x="6179" y="5373"/>
                  </a:lnTo>
                  <a:lnTo>
                    <a:pt x="6179" y="5300"/>
                  </a:lnTo>
                  <a:lnTo>
                    <a:pt x="6179" y="5202"/>
                  </a:lnTo>
                  <a:lnTo>
                    <a:pt x="6155" y="5105"/>
                  </a:lnTo>
                  <a:lnTo>
                    <a:pt x="6106" y="5031"/>
                  </a:lnTo>
                  <a:lnTo>
                    <a:pt x="6033" y="4934"/>
                  </a:lnTo>
                  <a:lnTo>
                    <a:pt x="107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6" name="Google Shape;96;p14"/>
          <p:cNvSpPr/>
          <p:nvPr/>
        </p:nvSpPr>
        <p:spPr>
          <a:xfrm>
            <a:off x="188674" y="3225047"/>
            <a:ext cx="383964" cy="411661"/>
          </a:xfrm>
          <a:custGeom>
            <a:rect b="b" l="l" r="r" t="t"/>
            <a:pathLst>
              <a:path extrusionOk="0" h="16658" w="16756">
                <a:moveTo>
                  <a:pt x="13287" y="2565"/>
                </a:moveTo>
                <a:lnTo>
                  <a:pt x="13482" y="2590"/>
                </a:lnTo>
                <a:lnTo>
                  <a:pt x="13653" y="2663"/>
                </a:lnTo>
                <a:lnTo>
                  <a:pt x="13800" y="2736"/>
                </a:lnTo>
                <a:lnTo>
                  <a:pt x="13922" y="2858"/>
                </a:lnTo>
                <a:lnTo>
                  <a:pt x="14069" y="3005"/>
                </a:lnTo>
                <a:lnTo>
                  <a:pt x="14142" y="3176"/>
                </a:lnTo>
                <a:lnTo>
                  <a:pt x="14191" y="3371"/>
                </a:lnTo>
                <a:lnTo>
                  <a:pt x="14215" y="3567"/>
                </a:lnTo>
                <a:lnTo>
                  <a:pt x="14191" y="3738"/>
                </a:lnTo>
                <a:lnTo>
                  <a:pt x="14142" y="3884"/>
                </a:lnTo>
                <a:lnTo>
                  <a:pt x="14069" y="4055"/>
                </a:lnTo>
                <a:lnTo>
                  <a:pt x="13922" y="4202"/>
                </a:lnTo>
                <a:lnTo>
                  <a:pt x="13800" y="4348"/>
                </a:lnTo>
                <a:lnTo>
                  <a:pt x="13653" y="4446"/>
                </a:lnTo>
                <a:lnTo>
                  <a:pt x="13482" y="4495"/>
                </a:lnTo>
                <a:lnTo>
                  <a:pt x="13067" y="4495"/>
                </a:lnTo>
                <a:lnTo>
                  <a:pt x="12896" y="4446"/>
                </a:lnTo>
                <a:lnTo>
                  <a:pt x="12725" y="4348"/>
                </a:lnTo>
                <a:lnTo>
                  <a:pt x="12554" y="4202"/>
                </a:lnTo>
                <a:lnTo>
                  <a:pt x="12481" y="4055"/>
                </a:lnTo>
                <a:lnTo>
                  <a:pt x="12408" y="3884"/>
                </a:lnTo>
                <a:lnTo>
                  <a:pt x="12359" y="3738"/>
                </a:lnTo>
                <a:lnTo>
                  <a:pt x="12359" y="3567"/>
                </a:lnTo>
                <a:lnTo>
                  <a:pt x="12359" y="3371"/>
                </a:lnTo>
                <a:lnTo>
                  <a:pt x="12408" y="3176"/>
                </a:lnTo>
                <a:lnTo>
                  <a:pt x="12481" y="3005"/>
                </a:lnTo>
                <a:lnTo>
                  <a:pt x="12554" y="2858"/>
                </a:lnTo>
                <a:lnTo>
                  <a:pt x="12725" y="2736"/>
                </a:lnTo>
                <a:lnTo>
                  <a:pt x="12896" y="2663"/>
                </a:lnTo>
                <a:lnTo>
                  <a:pt x="13067" y="2590"/>
                </a:lnTo>
                <a:lnTo>
                  <a:pt x="13287" y="2565"/>
                </a:lnTo>
                <a:close/>
                <a:moveTo>
                  <a:pt x="10845" y="1"/>
                </a:moveTo>
                <a:lnTo>
                  <a:pt x="10527" y="25"/>
                </a:lnTo>
                <a:lnTo>
                  <a:pt x="10210" y="74"/>
                </a:lnTo>
                <a:lnTo>
                  <a:pt x="9868" y="172"/>
                </a:lnTo>
                <a:lnTo>
                  <a:pt x="9477" y="318"/>
                </a:lnTo>
                <a:lnTo>
                  <a:pt x="9184" y="489"/>
                </a:lnTo>
                <a:lnTo>
                  <a:pt x="8891" y="660"/>
                </a:lnTo>
                <a:lnTo>
                  <a:pt x="8622" y="831"/>
                </a:lnTo>
                <a:lnTo>
                  <a:pt x="8525" y="953"/>
                </a:lnTo>
                <a:lnTo>
                  <a:pt x="8427" y="1051"/>
                </a:lnTo>
                <a:lnTo>
                  <a:pt x="416" y="8866"/>
                </a:lnTo>
                <a:lnTo>
                  <a:pt x="270" y="9086"/>
                </a:lnTo>
                <a:lnTo>
                  <a:pt x="123" y="9355"/>
                </a:lnTo>
                <a:lnTo>
                  <a:pt x="25" y="9624"/>
                </a:lnTo>
                <a:lnTo>
                  <a:pt x="1" y="9746"/>
                </a:lnTo>
                <a:lnTo>
                  <a:pt x="1" y="9917"/>
                </a:lnTo>
                <a:lnTo>
                  <a:pt x="1" y="10039"/>
                </a:lnTo>
                <a:lnTo>
                  <a:pt x="25" y="10136"/>
                </a:lnTo>
                <a:lnTo>
                  <a:pt x="123" y="10381"/>
                </a:lnTo>
                <a:lnTo>
                  <a:pt x="270" y="10625"/>
                </a:lnTo>
                <a:lnTo>
                  <a:pt x="416" y="10869"/>
                </a:lnTo>
                <a:lnTo>
                  <a:pt x="5911" y="16242"/>
                </a:lnTo>
                <a:lnTo>
                  <a:pt x="6009" y="16340"/>
                </a:lnTo>
                <a:lnTo>
                  <a:pt x="6131" y="16438"/>
                </a:lnTo>
                <a:lnTo>
                  <a:pt x="6253" y="16511"/>
                </a:lnTo>
                <a:lnTo>
                  <a:pt x="6400" y="16560"/>
                </a:lnTo>
                <a:lnTo>
                  <a:pt x="6522" y="16609"/>
                </a:lnTo>
                <a:lnTo>
                  <a:pt x="6668" y="16633"/>
                </a:lnTo>
                <a:lnTo>
                  <a:pt x="6961" y="16657"/>
                </a:lnTo>
                <a:lnTo>
                  <a:pt x="7206" y="16633"/>
                </a:lnTo>
                <a:lnTo>
                  <a:pt x="7474" y="16560"/>
                </a:lnTo>
                <a:lnTo>
                  <a:pt x="7596" y="16511"/>
                </a:lnTo>
                <a:lnTo>
                  <a:pt x="7719" y="16438"/>
                </a:lnTo>
                <a:lnTo>
                  <a:pt x="7816" y="16340"/>
                </a:lnTo>
                <a:lnTo>
                  <a:pt x="7914" y="16242"/>
                </a:lnTo>
                <a:lnTo>
                  <a:pt x="15803" y="8427"/>
                </a:lnTo>
                <a:lnTo>
                  <a:pt x="15974" y="8183"/>
                </a:lnTo>
                <a:lnTo>
                  <a:pt x="16169" y="7938"/>
                </a:lnTo>
                <a:lnTo>
                  <a:pt x="16242" y="7792"/>
                </a:lnTo>
                <a:lnTo>
                  <a:pt x="16340" y="7645"/>
                </a:lnTo>
                <a:lnTo>
                  <a:pt x="16389" y="7474"/>
                </a:lnTo>
                <a:lnTo>
                  <a:pt x="16438" y="7279"/>
                </a:lnTo>
                <a:lnTo>
                  <a:pt x="16584" y="6961"/>
                </a:lnTo>
                <a:lnTo>
                  <a:pt x="16682" y="6644"/>
                </a:lnTo>
                <a:lnTo>
                  <a:pt x="16731" y="6326"/>
                </a:lnTo>
                <a:lnTo>
                  <a:pt x="16755" y="6009"/>
                </a:lnTo>
                <a:lnTo>
                  <a:pt x="16755" y="1491"/>
                </a:lnTo>
                <a:lnTo>
                  <a:pt x="16731" y="1173"/>
                </a:lnTo>
                <a:lnTo>
                  <a:pt x="16706" y="1051"/>
                </a:lnTo>
                <a:lnTo>
                  <a:pt x="16657" y="905"/>
                </a:lnTo>
                <a:lnTo>
                  <a:pt x="16609" y="782"/>
                </a:lnTo>
                <a:lnTo>
                  <a:pt x="16535" y="660"/>
                </a:lnTo>
                <a:lnTo>
                  <a:pt x="16438" y="538"/>
                </a:lnTo>
                <a:lnTo>
                  <a:pt x="16340" y="416"/>
                </a:lnTo>
                <a:lnTo>
                  <a:pt x="16144" y="270"/>
                </a:lnTo>
                <a:lnTo>
                  <a:pt x="15900" y="123"/>
                </a:lnTo>
                <a:lnTo>
                  <a:pt x="15632" y="50"/>
                </a:lnTo>
                <a:lnTo>
                  <a:pt x="15509"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14"/>
          <p:cNvSpPr txBox="1"/>
          <p:nvPr>
            <p:ph idx="4294967295" type="sldNum"/>
          </p:nvPr>
        </p:nvSpPr>
        <p:spPr>
          <a:xfrm>
            <a:off x="8327799" y="27007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 name="Shape 101"/>
        <p:cNvGrpSpPr/>
        <p:nvPr/>
      </p:nvGrpSpPr>
      <p:grpSpPr>
        <a:xfrm>
          <a:off x="0" y="0"/>
          <a:ext cx="0" cy="0"/>
          <a:chOff x="0" y="0"/>
          <a:chExt cx="0" cy="0"/>
        </a:xfrm>
      </p:grpSpPr>
      <p:sp>
        <p:nvSpPr>
          <p:cNvPr id="102" name="Google Shape;102;p15"/>
          <p:cNvSpPr txBox="1"/>
          <p:nvPr>
            <p:ph idx="1" type="body"/>
          </p:nvPr>
        </p:nvSpPr>
        <p:spPr>
          <a:xfrm>
            <a:off x="1804525" y="626175"/>
            <a:ext cx="6100200" cy="3164400"/>
          </a:xfrm>
          <a:prstGeom prst="rect">
            <a:avLst/>
          </a:prstGeom>
        </p:spPr>
        <p:txBody>
          <a:bodyPr anchorCtr="0" anchor="t" bIns="91425" lIns="91425" spcFirstLastPara="1" rIns="91425" wrap="square" tIns="91425">
            <a:noAutofit/>
          </a:bodyPr>
          <a:lstStyle/>
          <a:p>
            <a:pPr indent="0" lvl="0" marL="0" rtl="0" algn="l">
              <a:lnSpc>
                <a:spcPct val="100000"/>
              </a:lnSpc>
              <a:spcBef>
                <a:spcPts val="600"/>
              </a:spcBef>
              <a:spcAft>
                <a:spcPts val="0"/>
              </a:spcAft>
              <a:buNone/>
            </a:pPr>
            <a:r>
              <a:rPr lang="en" sz="2800">
                <a:solidFill>
                  <a:srgbClr val="3C78D8"/>
                </a:solidFill>
              </a:rPr>
              <a:t>“At eleven o’clock this morning came to an end the cruellest and most terrible War that has ever scourged mankind. I hope we may say that thus, this fateful morning, came to an end all wars.”</a:t>
            </a:r>
            <a:endParaRPr sz="2800">
              <a:solidFill>
                <a:srgbClr val="3C78D8"/>
              </a:solidFill>
            </a:endParaRPr>
          </a:p>
        </p:txBody>
      </p:sp>
      <p:sp>
        <p:nvSpPr>
          <p:cNvPr id="103" name="Google Shape;103;p15"/>
          <p:cNvSpPr txBox="1"/>
          <p:nvPr>
            <p:ph idx="12" type="sldNum"/>
          </p:nvPr>
        </p:nvSpPr>
        <p:spPr>
          <a:xfrm>
            <a:off x="8159499" y="439327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04" name="Google Shape;104;p15"/>
          <p:cNvSpPr txBox="1"/>
          <p:nvPr>
            <p:ph idx="12" type="sldNum"/>
          </p:nvPr>
        </p:nvSpPr>
        <p:spPr>
          <a:xfrm>
            <a:off x="8327799" y="27007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05" name="Google Shape;105;p15"/>
          <p:cNvSpPr txBox="1"/>
          <p:nvPr/>
        </p:nvSpPr>
        <p:spPr>
          <a:xfrm>
            <a:off x="1861475" y="3714400"/>
            <a:ext cx="6245700" cy="548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600"/>
              </a:spcBef>
              <a:spcAft>
                <a:spcPts val="0"/>
              </a:spcAft>
              <a:buClr>
                <a:schemeClr val="dk1"/>
              </a:buClr>
              <a:buSzPts val="1100"/>
              <a:buFont typeface="Arial"/>
              <a:buNone/>
            </a:pPr>
            <a:r>
              <a:rPr b="1" lang="en" sz="2000">
                <a:solidFill>
                  <a:schemeClr val="dk1"/>
                </a:solidFill>
                <a:latin typeface="Roboto"/>
                <a:ea typeface="Roboto"/>
                <a:cs typeface="Roboto"/>
                <a:sym typeface="Roboto"/>
              </a:rPr>
              <a:t>David Lloyd George</a:t>
            </a:r>
            <a:r>
              <a:rPr lang="en" sz="2000">
                <a:solidFill>
                  <a:schemeClr val="dk1"/>
                </a:solidFill>
                <a:latin typeface="Roboto"/>
                <a:ea typeface="Roboto"/>
                <a:cs typeface="Roboto"/>
                <a:sym typeface="Roboto"/>
              </a:rPr>
              <a:t>, British Prime Minister, Speech in the House of Commons, November 11, 1918</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9" name="Shape 109"/>
        <p:cNvGrpSpPr/>
        <p:nvPr/>
      </p:nvGrpSpPr>
      <p:grpSpPr>
        <a:xfrm>
          <a:off x="0" y="0"/>
          <a:ext cx="0" cy="0"/>
          <a:chOff x="0" y="0"/>
          <a:chExt cx="0" cy="0"/>
        </a:xfrm>
      </p:grpSpPr>
      <p:sp>
        <p:nvSpPr>
          <p:cNvPr id="110" name="Google Shape;110;p16"/>
          <p:cNvSpPr txBox="1"/>
          <p:nvPr/>
        </p:nvSpPr>
        <p:spPr>
          <a:xfrm>
            <a:off x="390875" y="593100"/>
            <a:ext cx="2836800" cy="3827100"/>
          </a:xfrm>
          <a:prstGeom prst="rect">
            <a:avLst/>
          </a:prstGeom>
          <a:noFill/>
          <a:ln cap="flat" cmpd="sng" w="19050">
            <a:solidFill>
              <a:srgbClr val="000000"/>
            </a:solidFill>
            <a:prstDash val="dot"/>
            <a:round/>
            <a:headEnd len="sm" w="sm" type="none"/>
            <a:tailEnd len="sm" w="sm" type="none"/>
          </a:ln>
        </p:spPr>
        <p:txBody>
          <a:bodyPr anchorCtr="0" anchor="t" bIns="91425" lIns="91425" spcFirstLastPara="1" rIns="91425" wrap="square" tIns="91425">
            <a:noAutofit/>
          </a:bodyPr>
          <a:lstStyle/>
          <a:p>
            <a:pPr indent="0" lvl="0" marL="0" rtl="0" algn="just">
              <a:spcBef>
                <a:spcPts val="0"/>
              </a:spcBef>
              <a:spcAft>
                <a:spcPts val="0"/>
              </a:spcAft>
              <a:buNone/>
            </a:pPr>
            <a:r>
              <a:rPr lang="en" sz="1500">
                <a:latin typeface="Roboto"/>
                <a:ea typeface="Roboto"/>
                <a:cs typeface="Roboto"/>
                <a:sym typeface="Roboto"/>
              </a:rPr>
              <a:t>In this module, you </a:t>
            </a:r>
            <a:r>
              <a:rPr lang="en" sz="1500">
                <a:latin typeface="Roboto"/>
                <a:ea typeface="Roboto"/>
                <a:cs typeface="Roboto"/>
                <a:sym typeface="Roboto"/>
              </a:rPr>
              <a:t>will study the end of the global conflict which originated in Europe from 1914 to 1918. This includes the following</a:t>
            </a:r>
            <a:r>
              <a:rPr lang="en" sz="1500">
                <a:latin typeface="Roboto"/>
                <a:ea typeface="Roboto"/>
                <a:cs typeface="Roboto"/>
                <a:sym typeface="Roboto"/>
              </a:rPr>
              <a:t>:</a:t>
            </a:r>
            <a:endParaRPr sz="1500">
              <a:latin typeface="Roboto"/>
              <a:ea typeface="Roboto"/>
              <a:cs typeface="Roboto"/>
              <a:sym typeface="Roboto"/>
            </a:endParaRPr>
          </a:p>
          <a:p>
            <a:pPr indent="-323850" lvl="0" marL="457200" rtl="0" algn="just">
              <a:spcBef>
                <a:spcPts val="0"/>
              </a:spcBef>
              <a:spcAft>
                <a:spcPts val="0"/>
              </a:spcAft>
              <a:buSzPts val="1500"/>
              <a:buFont typeface="Roboto"/>
              <a:buChar char="●"/>
            </a:pPr>
            <a:r>
              <a:rPr lang="en" sz="1500">
                <a:latin typeface="Roboto"/>
                <a:ea typeface="Roboto"/>
                <a:cs typeface="Roboto"/>
                <a:sym typeface="Roboto"/>
              </a:rPr>
              <a:t>t</a:t>
            </a:r>
            <a:r>
              <a:rPr lang="en" sz="1500">
                <a:latin typeface="Roboto"/>
                <a:ea typeface="Roboto"/>
                <a:cs typeface="Roboto"/>
                <a:sym typeface="Roboto"/>
              </a:rPr>
              <a:t>he changes in international relationships in the last days of the First World War;</a:t>
            </a:r>
            <a:endParaRPr sz="1500">
              <a:latin typeface="Roboto"/>
              <a:ea typeface="Roboto"/>
              <a:cs typeface="Roboto"/>
              <a:sym typeface="Roboto"/>
            </a:endParaRPr>
          </a:p>
          <a:p>
            <a:pPr indent="-323850" lvl="0" marL="457200" rtl="0" algn="just">
              <a:spcBef>
                <a:spcPts val="0"/>
              </a:spcBef>
              <a:spcAft>
                <a:spcPts val="0"/>
              </a:spcAft>
              <a:buSzPts val="1500"/>
              <a:buFont typeface="Roboto"/>
              <a:buChar char="●"/>
            </a:pPr>
            <a:r>
              <a:rPr lang="en" sz="1500">
                <a:latin typeface="Roboto"/>
                <a:ea typeface="Roboto"/>
                <a:cs typeface="Roboto"/>
                <a:sym typeface="Roboto"/>
              </a:rPr>
              <a:t>the military developments during this period; and</a:t>
            </a:r>
            <a:endParaRPr sz="1500">
              <a:latin typeface="Roboto"/>
              <a:ea typeface="Roboto"/>
              <a:cs typeface="Roboto"/>
              <a:sym typeface="Roboto"/>
            </a:endParaRPr>
          </a:p>
          <a:p>
            <a:pPr indent="-323850" lvl="0" marL="457200" rtl="0" algn="just">
              <a:spcBef>
                <a:spcPts val="0"/>
              </a:spcBef>
              <a:spcAft>
                <a:spcPts val="0"/>
              </a:spcAft>
              <a:buSzPts val="1500"/>
              <a:buFont typeface="Roboto"/>
              <a:buChar char="●"/>
            </a:pPr>
            <a:r>
              <a:rPr lang="en" sz="1500">
                <a:latin typeface="Roboto"/>
                <a:ea typeface="Roboto"/>
                <a:cs typeface="Roboto"/>
                <a:sym typeface="Roboto"/>
              </a:rPr>
              <a:t>t</a:t>
            </a:r>
            <a:r>
              <a:rPr lang="en" sz="1500">
                <a:latin typeface="Roboto"/>
                <a:ea typeface="Roboto"/>
                <a:cs typeface="Roboto"/>
                <a:sym typeface="Roboto"/>
              </a:rPr>
              <a:t>he sequence of events leading up to the conclusion of the First World War.</a:t>
            </a:r>
            <a:endParaRPr sz="1500">
              <a:latin typeface="Roboto"/>
              <a:ea typeface="Roboto"/>
              <a:cs typeface="Roboto"/>
              <a:sym typeface="Roboto"/>
            </a:endParaRPr>
          </a:p>
        </p:txBody>
      </p:sp>
      <p:sp>
        <p:nvSpPr>
          <p:cNvPr id="111" name="Google Shape;111;p16"/>
          <p:cNvSpPr txBox="1"/>
          <p:nvPr>
            <p:ph idx="12" type="sldNum"/>
          </p:nvPr>
        </p:nvSpPr>
        <p:spPr>
          <a:xfrm>
            <a:off x="8327799" y="27007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12" name="Google Shape;112;p16"/>
          <p:cNvPicPr preferRelativeResize="0"/>
          <p:nvPr/>
        </p:nvPicPr>
        <p:blipFill>
          <a:blip r:embed="rId3">
            <a:alphaModFix/>
          </a:blip>
          <a:stretch>
            <a:fillRect/>
          </a:stretch>
        </p:blipFill>
        <p:spPr>
          <a:xfrm>
            <a:off x="3392325" y="704726"/>
            <a:ext cx="4935474" cy="3047650"/>
          </a:xfrm>
          <a:prstGeom prst="rect">
            <a:avLst/>
          </a:prstGeom>
          <a:noFill/>
          <a:ln cap="flat" cmpd="sng" w="19050">
            <a:solidFill>
              <a:srgbClr val="0000FF"/>
            </a:solidFill>
            <a:prstDash val="solid"/>
            <a:round/>
            <a:headEnd len="sm" w="sm" type="none"/>
            <a:tailEnd len="sm" w="sm" type="none"/>
          </a:ln>
        </p:spPr>
      </p:pic>
      <p:sp>
        <p:nvSpPr>
          <p:cNvPr id="113" name="Google Shape;113;p16"/>
          <p:cNvSpPr txBox="1"/>
          <p:nvPr/>
        </p:nvSpPr>
        <p:spPr>
          <a:xfrm>
            <a:off x="3392325" y="3857375"/>
            <a:ext cx="4935600" cy="32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Bolsheviks attacking the Tsar's police during the first days of the March Revolution</a:t>
            </a:r>
            <a:endParaRPr b="1" i="1" sz="1000">
              <a:solidFill>
                <a:srgbClr val="FFFFFF"/>
              </a:solidFill>
              <a:highlight>
                <a:srgbClr val="0000FF"/>
              </a:highlight>
              <a:latin typeface="Roboto"/>
              <a:ea typeface="Roboto"/>
              <a:cs typeface="Roboto"/>
              <a:sym typeface="Roboto"/>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7" name="Shape 117"/>
        <p:cNvGrpSpPr/>
        <p:nvPr/>
      </p:nvGrpSpPr>
      <p:grpSpPr>
        <a:xfrm>
          <a:off x="0" y="0"/>
          <a:ext cx="0" cy="0"/>
          <a:chOff x="0" y="0"/>
          <a:chExt cx="0" cy="0"/>
        </a:xfrm>
      </p:grpSpPr>
      <p:pic>
        <p:nvPicPr>
          <p:cNvPr id="118" name="Google Shape;118;p17"/>
          <p:cNvPicPr preferRelativeResize="0"/>
          <p:nvPr/>
        </p:nvPicPr>
        <p:blipFill>
          <a:blip r:embed="rId3">
            <a:alphaModFix/>
          </a:blip>
          <a:stretch>
            <a:fillRect/>
          </a:stretch>
        </p:blipFill>
        <p:spPr>
          <a:xfrm>
            <a:off x="6346325" y="707772"/>
            <a:ext cx="2577850" cy="1466799"/>
          </a:xfrm>
          <a:prstGeom prst="rect">
            <a:avLst/>
          </a:prstGeom>
          <a:noFill/>
          <a:ln>
            <a:noFill/>
          </a:ln>
        </p:spPr>
      </p:pic>
      <p:grpSp>
        <p:nvGrpSpPr>
          <p:cNvPr id="119" name="Google Shape;119;p17"/>
          <p:cNvGrpSpPr/>
          <p:nvPr/>
        </p:nvGrpSpPr>
        <p:grpSpPr>
          <a:xfrm>
            <a:off x="323074" y="443963"/>
            <a:ext cx="837539" cy="601477"/>
            <a:chOff x="1926350" y="995225"/>
            <a:chExt cx="428650" cy="356600"/>
          </a:xfrm>
        </p:grpSpPr>
        <p:sp>
          <p:nvSpPr>
            <p:cNvPr id="120" name="Google Shape;120;p17"/>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17"/>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17"/>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7"/>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4" name="Google Shape;124;p17"/>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125" name="Google Shape;125;p17"/>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Changes in the Allied Forces: consequences of the Bolshevik Revolution and the withdrawal of Russia on Germany strategy</a:t>
            </a:r>
            <a:endParaRPr b="1" sz="2000">
              <a:latin typeface="Roboto"/>
              <a:ea typeface="Roboto"/>
              <a:cs typeface="Roboto"/>
              <a:sym typeface="Roboto"/>
            </a:endParaRPr>
          </a:p>
        </p:txBody>
      </p:sp>
      <p:sp>
        <p:nvSpPr>
          <p:cNvPr id="126" name="Google Shape;126;p17"/>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17"/>
          <p:cNvSpPr txBox="1"/>
          <p:nvPr/>
        </p:nvSpPr>
        <p:spPr>
          <a:xfrm>
            <a:off x="323075" y="1342675"/>
            <a:ext cx="8435700" cy="831900"/>
          </a:xfrm>
          <a:prstGeom prst="rect">
            <a:avLst/>
          </a:prstGeom>
          <a:solidFill>
            <a:srgbClr val="FFFFFF">
              <a:alpha val="83060"/>
            </a:srgbClr>
          </a:solidFill>
          <a:ln cap="flat" cmpd="sng" w="19050">
            <a:solidFill>
              <a:srgbClr val="4A86E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Roboto"/>
                <a:ea typeface="Roboto"/>
                <a:cs typeface="Roboto"/>
                <a:sym typeface="Roboto"/>
              </a:rPr>
              <a:t>From 1914 to 1916, Russia kept on counting its losses on the battlefield as well as with economic resources. Russians expressed discontent and hostility toward the </a:t>
            </a:r>
            <a:r>
              <a:rPr lang="en" sz="1500">
                <a:latin typeface="Roboto"/>
                <a:ea typeface="Roboto"/>
                <a:cs typeface="Roboto"/>
                <a:sym typeface="Roboto"/>
              </a:rPr>
              <a:t>tsarist</a:t>
            </a:r>
            <a:r>
              <a:rPr lang="en" sz="1500">
                <a:latin typeface="Roboto"/>
                <a:ea typeface="Roboto"/>
                <a:cs typeface="Roboto"/>
                <a:sym typeface="Roboto"/>
              </a:rPr>
              <a:t> leadership, which ultimately led to the Russian Revolution in 1917. </a:t>
            </a:r>
            <a:endParaRPr sz="1500">
              <a:latin typeface="Roboto"/>
              <a:ea typeface="Roboto"/>
              <a:cs typeface="Roboto"/>
              <a:sym typeface="Roboto"/>
            </a:endParaRPr>
          </a:p>
          <a:p>
            <a:pPr indent="0" lvl="0" marL="0" rtl="0" algn="l">
              <a:spcBef>
                <a:spcPts val="0"/>
              </a:spcBef>
              <a:spcAft>
                <a:spcPts val="0"/>
              </a:spcAft>
              <a:buNone/>
            </a:pPr>
            <a:r>
              <a:t/>
            </a:r>
            <a:endParaRPr sz="1500">
              <a:latin typeface="Roboto"/>
              <a:ea typeface="Roboto"/>
              <a:cs typeface="Roboto"/>
              <a:sym typeface="Roboto"/>
            </a:endParaRPr>
          </a:p>
        </p:txBody>
      </p:sp>
      <p:pic>
        <p:nvPicPr>
          <p:cNvPr id="128" name="Google Shape;128;p17"/>
          <p:cNvPicPr preferRelativeResize="0"/>
          <p:nvPr/>
        </p:nvPicPr>
        <p:blipFill>
          <a:blip r:embed="rId4">
            <a:alphaModFix/>
          </a:blip>
          <a:stretch>
            <a:fillRect/>
          </a:stretch>
        </p:blipFill>
        <p:spPr>
          <a:xfrm>
            <a:off x="5400350" y="2044475"/>
            <a:ext cx="3291725" cy="2214851"/>
          </a:xfrm>
          <a:prstGeom prst="rect">
            <a:avLst/>
          </a:prstGeom>
          <a:noFill/>
          <a:ln cap="flat" cmpd="sng" w="19050">
            <a:solidFill>
              <a:srgbClr val="0000FF"/>
            </a:solidFill>
            <a:prstDash val="solid"/>
            <a:round/>
            <a:headEnd len="sm" w="sm" type="none"/>
            <a:tailEnd len="sm" w="sm" type="none"/>
          </a:ln>
        </p:spPr>
      </p:pic>
      <p:sp>
        <p:nvSpPr>
          <p:cNvPr id="129" name="Google Shape;129;p17"/>
          <p:cNvSpPr txBox="1"/>
          <p:nvPr/>
        </p:nvSpPr>
        <p:spPr>
          <a:xfrm>
            <a:off x="4920075" y="4388650"/>
            <a:ext cx="3771900" cy="327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Armed soldiers carry a banner reading 'Communism', Nikolskaya street, Moscow, October 1917</a:t>
            </a:r>
            <a:endParaRPr b="1" i="1" sz="1000">
              <a:solidFill>
                <a:srgbClr val="FFFFFF"/>
              </a:solidFill>
              <a:highlight>
                <a:srgbClr val="0000FF"/>
              </a:highlight>
              <a:latin typeface="Roboto"/>
              <a:ea typeface="Roboto"/>
              <a:cs typeface="Roboto"/>
              <a:sym typeface="Roboto"/>
            </a:endParaRPr>
          </a:p>
        </p:txBody>
      </p:sp>
      <p:sp>
        <p:nvSpPr>
          <p:cNvPr id="130" name="Google Shape;130;p17"/>
          <p:cNvSpPr txBox="1"/>
          <p:nvPr/>
        </p:nvSpPr>
        <p:spPr>
          <a:xfrm>
            <a:off x="323075" y="2305300"/>
            <a:ext cx="4980300" cy="1063500"/>
          </a:xfrm>
          <a:prstGeom prst="rect">
            <a:avLst/>
          </a:prstGeom>
          <a:solidFill>
            <a:srgbClr val="A4C2F4"/>
          </a:solidFill>
          <a:ln cap="flat" cmpd="sng" w="19050">
            <a:solidFill>
              <a:srgbClr val="3C78D8"/>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latin typeface="Roboto"/>
                <a:ea typeface="Roboto"/>
                <a:cs typeface="Roboto"/>
                <a:sym typeface="Roboto"/>
              </a:rPr>
              <a:t>There were two Russian revolutions that happened in the year 1917: the February Revolution when the government was overthrown, and the </a:t>
            </a:r>
            <a:r>
              <a:rPr b="1" lang="en" sz="1500">
                <a:solidFill>
                  <a:schemeClr val="dk1"/>
                </a:solidFill>
                <a:latin typeface="Roboto"/>
                <a:ea typeface="Roboto"/>
                <a:cs typeface="Roboto"/>
                <a:sym typeface="Roboto"/>
              </a:rPr>
              <a:t>October Revolution</a:t>
            </a:r>
            <a:r>
              <a:rPr lang="en" sz="1500">
                <a:solidFill>
                  <a:schemeClr val="dk1"/>
                </a:solidFill>
                <a:latin typeface="Roboto"/>
                <a:ea typeface="Roboto"/>
                <a:cs typeface="Roboto"/>
                <a:sym typeface="Roboto"/>
              </a:rPr>
              <a:t> (following the Julian calendar) when the </a:t>
            </a:r>
            <a:r>
              <a:rPr b="1" lang="en" sz="1500">
                <a:solidFill>
                  <a:schemeClr val="dk1"/>
                </a:solidFill>
                <a:latin typeface="Roboto"/>
                <a:ea typeface="Roboto"/>
                <a:cs typeface="Roboto"/>
                <a:sym typeface="Roboto"/>
              </a:rPr>
              <a:t>Bolsheviks</a:t>
            </a:r>
            <a:r>
              <a:rPr lang="en" sz="1500">
                <a:solidFill>
                  <a:schemeClr val="dk1"/>
                </a:solidFill>
                <a:latin typeface="Roboto"/>
                <a:ea typeface="Roboto"/>
                <a:cs typeface="Roboto"/>
                <a:sym typeface="Roboto"/>
              </a:rPr>
              <a:t> seized power.</a:t>
            </a:r>
            <a:endParaRPr sz="1500">
              <a:solidFill>
                <a:schemeClr val="dk1"/>
              </a:solidFill>
              <a:latin typeface="Roboto"/>
              <a:ea typeface="Roboto"/>
              <a:cs typeface="Roboto"/>
              <a:sym typeface="Roboto"/>
            </a:endParaRPr>
          </a:p>
          <a:p>
            <a:pPr indent="0" lvl="0" marL="0" rtl="0" algn="l">
              <a:spcBef>
                <a:spcPts val="0"/>
              </a:spcBef>
              <a:spcAft>
                <a:spcPts val="0"/>
              </a:spcAft>
              <a:buNone/>
            </a:pPr>
            <a:r>
              <a:t/>
            </a:r>
            <a:endParaRPr sz="1500">
              <a:latin typeface="Roboto"/>
              <a:ea typeface="Roboto"/>
              <a:cs typeface="Roboto"/>
              <a:sym typeface="Roboto"/>
            </a:endParaRPr>
          </a:p>
        </p:txBody>
      </p:sp>
      <p:sp>
        <p:nvSpPr>
          <p:cNvPr id="131" name="Google Shape;131;p17"/>
          <p:cNvSpPr txBox="1"/>
          <p:nvPr/>
        </p:nvSpPr>
        <p:spPr>
          <a:xfrm>
            <a:off x="323075" y="3427425"/>
            <a:ext cx="4945500" cy="1288200"/>
          </a:xfrm>
          <a:prstGeom prst="rect">
            <a:avLst/>
          </a:prstGeom>
          <a:solidFill>
            <a:srgbClr val="FFFFFF">
              <a:alpha val="83060"/>
            </a:srgbClr>
          </a:solidFill>
          <a:ln cap="flat" cmpd="sng" w="19050">
            <a:solidFill>
              <a:srgbClr val="4A86E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Roboto"/>
                <a:ea typeface="Roboto"/>
                <a:cs typeface="Roboto"/>
                <a:sym typeface="Roboto"/>
              </a:rPr>
              <a:t>The tsarist reign ended and so did Russia’s participation in the war. In December 1917, Russia reached an armistice with the Central Powers. This truce led to the German army refocusing its offence against the Allies on the Western Front.</a:t>
            </a:r>
            <a:endParaRPr sz="1500">
              <a:latin typeface="Roboto"/>
              <a:ea typeface="Roboto"/>
              <a:cs typeface="Roboto"/>
              <a:sym typeface="Robot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5" name="Shape 135"/>
        <p:cNvGrpSpPr/>
        <p:nvPr/>
      </p:nvGrpSpPr>
      <p:grpSpPr>
        <a:xfrm>
          <a:off x="0" y="0"/>
          <a:ext cx="0" cy="0"/>
          <a:chOff x="0" y="0"/>
          <a:chExt cx="0" cy="0"/>
        </a:xfrm>
      </p:grpSpPr>
      <p:grpSp>
        <p:nvGrpSpPr>
          <p:cNvPr id="136" name="Google Shape;136;p18"/>
          <p:cNvGrpSpPr/>
          <p:nvPr/>
        </p:nvGrpSpPr>
        <p:grpSpPr>
          <a:xfrm>
            <a:off x="323074" y="443963"/>
            <a:ext cx="837539" cy="601477"/>
            <a:chOff x="1926350" y="995225"/>
            <a:chExt cx="428650" cy="356600"/>
          </a:xfrm>
        </p:grpSpPr>
        <p:sp>
          <p:nvSpPr>
            <p:cNvPr id="137" name="Google Shape;137;p18"/>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18"/>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18"/>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18"/>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1" name="Google Shape;141;p18"/>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142" name="Google Shape;142;p18"/>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latin typeface="Roboto"/>
                <a:ea typeface="Roboto"/>
                <a:cs typeface="Roboto"/>
                <a:sym typeface="Roboto"/>
              </a:rPr>
              <a:t>Changes in the Allied Forces: the reasons for and impact of the entry of the USA into the war</a:t>
            </a:r>
            <a:endParaRPr b="1" sz="2000">
              <a:latin typeface="Roboto"/>
              <a:ea typeface="Roboto"/>
              <a:cs typeface="Roboto"/>
              <a:sym typeface="Roboto"/>
            </a:endParaRPr>
          </a:p>
        </p:txBody>
      </p:sp>
      <p:sp>
        <p:nvSpPr>
          <p:cNvPr id="143" name="Google Shape;143;p18"/>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4" name="Google Shape;144;p18"/>
          <p:cNvPicPr preferRelativeResize="0"/>
          <p:nvPr/>
        </p:nvPicPr>
        <p:blipFill>
          <a:blip r:embed="rId3">
            <a:alphaModFix/>
          </a:blip>
          <a:stretch>
            <a:fillRect/>
          </a:stretch>
        </p:blipFill>
        <p:spPr>
          <a:xfrm>
            <a:off x="3901838" y="1004025"/>
            <a:ext cx="4136474" cy="3948699"/>
          </a:xfrm>
          <a:prstGeom prst="rect">
            <a:avLst/>
          </a:prstGeom>
          <a:noFill/>
          <a:ln>
            <a:noFill/>
          </a:ln>
        </p:spPr>
      </p:pic>
      <p:sp>
        <p:nvSpPr>
          <p:cNvPr id="145" name="Google Shape;145;p18"/>
          <p:cNvSpPr txBox="1"/>
          <p:nvPr/>
        </p:nvSpPr>
        <p:spPr>
          <a:xfrm>
            <a:off x="376200" y="1098650"/>
            <a:ext cx="5149800" cy="1971300"/>
          </a:xfrm>
          <a:prstGeom prst="rect">
            <a:avLst/>
          </a:prstGeom>
          <a:solidFill>
            <a:srgbClr val="000000"/>
          </a:solid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rgbClr val="FFFFFF"/>
                </a:solidFill>
                <a:latin typeface="Roboto"/>
                <a:ea typeface="Roboto"/>
                <a:cs typeface="Roboto"/>
                <a:sym typeface="Roboto"/>
              </a:rPr>
              <a:t>The US had remained neutral for most of the war as per President Woodrow Wilson’s proclamation. However, when Germany’s U-boats sank British ocean liner Lusitania killing 128 Americans, the US could no longer maintain its neutral stance as it viewed this action as a violation of their rights as a neutral nation. Americans began to protest and had strong public opinions against Germany.</a:t>
            </a:r>
            <a:endParaRPr sz="1500">
              <a:solidFill>
                <a:srgbClr val="FFFFFF"/>
              </a:solidFill>
              <a:latin typeface="Roboto"/>
              <a:ea typeface="Roboto"/>
              <a:cs typeface="Roboto"/>
              <a:sym typeface="Roboto"/>
            </a:endParaRPr>
          </a:p>
        </p:txBody>
      </p:sp>
      <p:pic>
        <p:nvPicPr>
          <p:cNvPr id="146" name="Google Shape;146;p18"/>
          <p:cNvPicPr preferRelativeResize="0"/>
          <p:nvPr/>
        </p:nvPicPr>
        <p:blipFill>
          <a:blip r:embed="rId4">
            <a:alphaModFix/>
          </a:blip>
          <a:stretch>
            <a:fillRect/>
          </a:stretch>
        </p:blipFill>
        <p:spPr>
          <a:xfrm>
            <a:off x="404437" y="3123150"/>
            <a:ext cx="2380211" cy="1740994"/>
          </a:xfrm>
          <a:prstGeom prst="rect">
            <a:avLst/>
          </a:prstGeom>
          <a:noFill/>
          <a:ln cap="flat" cmpd="sng" w="19050">
            <a:solidFill>
              <a:srgbClr val="0000FF"/>
            </a:solidFill>
            <a:prstDash val="solid"/>
            <a:round/>
            <a:headEnd len="sm" w="sm" type="none"/>
            <a:tailEnd len="sm" w="sm" type="none"/>
          </a:ln>
        </p:spPr>
      </p:pic>
      <p:sp>
        <p:nvSpPr>
          <p:cNvPr id="147" name="Google Shape;147;p18"/>
          <p:cNvSpPr txBox="1"/>
          <p:nvPr/>
        </p:nvSpPr>
        <p:spPr>
          <a:xfrm>
            <a:off x="2784650" y="3123750"/>
            <a:ext cx="1453800" cy="1114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President Woodrow  Wilson before Congress proclaiming the break in official relations with Germany </a:t>
            </a:r>
            <a:endParaRPr b="1" i="1" sz="1000">
              <a:solidFill>
                <a:srgbClr val="FFFFFF"/>
              </a:solidFill>
              <a:highlight>
                <a:srgbClr val="0000FF"/>
              </a:highlight>
              <a:latin typeface="Roboto"/>
              <a:ea typeface="Roboto"/>
              <a:cs typeface="Roboto"/>
              <a:sym typeface="Roboto"/>
            </a:endParaRPr>
          </a:p>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in February 1917</a:t>
            </a:r>
            <a:endParaRPr b="1" i="1" sz="1000">
              <a:solidFill>
                <a:srgbClr val="FFFFFF"/>
              </a:solidFill>
              <a:highlight>
                <a:srgbClr val="0000FF"/>
              </a:highlight>
              <a:latin typeface="Roboto"/>
              <a:ea typeface="Roboto"/>
              <a:cs typeface="Roboto"/>
              <a:sym typeface="Roboto"/>
            </a:endParaRPr>
          </a:p>
        </p:txBody>
      </p:sp>
      <p:sp>
        <p:nvSpPr>
          <p:cNvPr id="148" name="Google Shape;148;p18"/>
          <p:cNvSpPr txBox="1"/>
          <p:nvPr/>
        </p:nvSpPr>
        <p:spPr>
          <a:xfrm>
            <a:off x="5901225" y="1036550"/>
            <a:ext cx="2857500" cy="2603400"/>
          </a:xfrm>
          <a:prstGeom prst="rect">
            <a:avLst/>
          </a:prstGeom>
          <a:solidFill>
            <a:srgbClr val="FFFFFF">
              <a:alpha val="83060"/>
            </a:srgbClr>
          </a:solidFill>
          <a:ln cap="flat" cmpd="sng" w="19050">
            <a:solidFill>
              <a:srgbClr val="4A86E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Roboto"/>
                <a:ea typeface="Roboto"/>
                <a:cs typeface="Roboto"/>
                <a:sym typeface="Roboto"/>
              </a:rPr>
              <a:t>In February 2017, Congress passed an arms appropriations bill worth </a:t>
            </a:r>
            <a:r>
              <a:rPr lang="en" sz="1500">
                <a:solidFill>
                  <a:schemeClr val="dk1"/>
                </a:solidFill>
                <a:latin typeface="Roboto"/>
                <a:ea typeface="Roboto"/>
                <a:cs typeface="Roboto"/>
                <a:sym typeface="Roboto"/>
              </a:rPr>
              <a:t>$250 million </a:t>
            </a:r>
            <a:r>
              <a:rPr lang="en" sz="1500">
                <a:latin typeface="Roboto"/>
                <a:ea typeface="Roboto"/>
                <a:cs typeface="Roboto"/>
                <a:sym typeface="Roboto"/>
              </a:rPr>
              <a:t>intended to prepare the US  for war. </a:t>
            </a:r>
            <a:endParaRPr sz="1500">
              <a:latin typeface="Roboto"/>
              <a:ea typeface="Roboto"/>
              <a:cs typeface="Roboto"/>
              <a:sym typeface="Roboto"/>
            </a:endParaRPr>
          </a:p>
          <a:p>
            <a:pPr indent="0" lvl="0" marL="0" rtl="0" algn="l">
              <a:spcBef>
                <a:spcPts val="0"/>
              </a:spcBef>
              <a:spcAft>
                <a:spcPts val="0"/>
              </a:spcAft>
              <a:buNone/>
            </a:pPr>
            <a:r>
              <a:rPr lang="en" sz="1500">
                <a:solidFill>
                  <a:schemeClr val="dk1"/>
                </a:solidFill>
                <a:latin typeface="Roboto"/>
                <a:ea typeface="Roboto"/>
                <a:cs typeface="Roboto"/>
                <a:sym typeface="Roboto"/>
              </a:rPr>
              <a:t>On April 2, 1917, President Woodrow Wilson stood in a joint session of Congress to call for a declaration of war against Germany. Four days later, </a:t>
            </a:r>
            <a:r>
              <a:rPr lang="en" sz="1500">
                <a:latin typeface="Roboto"/>
                <a:ea typeface="Roboto"/>
                <a:cs typeface="Roboto"/>
                <a:sym typeface="Roboto"/>
              </a:rPr>
              <a:t>t</a:t>
            </a:r>
            <a:r>
              <a:rPr lang="en" sz="1500">
                <a:latin typeface="Roboto"/>
                <a:ea typeface="Roboto"/>
                <a:cs typeface="Roboto"/>
                <a:sym typeface="Roboto"/>
              </a:rPr>
              <a:t>he US officially entered the world war.</a:t>
            </a:r>
            <a:endParaRPr sz="1500">
              <a:latin typeface="Roboto"/>
              <a:ea typeface="Roboto"/>
              <a:cs typeface="Roboto"/>
              <a:sym typeface="Roboto"/>
            </a:endParaRPr>
          </a:p>
        </p:txBody>
      </p:sp>
      <p:pic>
        <p:nvPicPr>
          <p:cNvPr id="149" name="Google Shape;149;p18"/>
          <p:cNvPicPr preferRelativeResize="0"/>
          <p:nvPr/>
        </p:nvPicPr>
        <p:blipFill>
          <a:blip r:embed="rId5">
            <a:alphaModFix/>
          </a:blip>
          <a:stretch>
            <a:fillRect/>
          </a:stretch>
        </p:blipFill>
        <p:spPr>
          <a:xfrm>
            <a:off x="4245025" y="3156150"/>
            <a:ext cx="837550" cy="1046938"/>
          </a:xfrm>
          <a:prstGeom prst="rect">
            <a:avLst/>
          </a:prstGeom>
          <a:noFill/>
          <a:ln cap="flat" cmpd="sng" w="19050">
            <a:solidFill>
              <a:srgbClr val="0000FF"/>
            </a:solidFill>
            <a:prstDash val="solid"/>
            <a:round/>
            <a:headEnd len="sm" w="sm" type="none"/>
            <a:tailEnd len="sm" w="sm" type="none"/>
          </a:ln>
        </p:spPr>
      </p:pic>
      <p:sp>
        <p:nvSpPr>
          <p:cNvPr id="150" name="Google Shape;150;p18"/>
          <p:cNvSpPr/>
          <p:nvPr/>
        </p:nvSpPr>
        <p:spPr>
          <a:xfrm>
            <a:off x="2935600" y="4435075"/>
            <a:ext cx="4252500" cy="326400"/>
          </a:xfrm>
          <a:prstGeom prst="wedgeRectCallout">
            <a:avLst>
              <a:gd fmla="val -2654" name="adj1"/>
              <a:gd fmla="val -133050" name="adj2"/>
            </a:avLst>
          </a:prstGeom>
          <a:solidFill>
            <a:srgbClr val="FFFFFF">
              <a:alpha val="69980"/>
            </a:srgbClr>
          </a:solidFill>
          <a:ln cap="flat" cmpd="sng" w="28575">
            <a:solidFill>
              <a:srgbClr val="4A86E8"/>
            </a:solidFill>
            <a:prstDash val="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i="1" lang="en">
                <a:latin typeface="Roboto"/>
                <a:ea typeface="Roboto"/>
                <a:cs typeface="Roboto"/>
                <a:sym typeface="Roboto"/>
              </a:rPr>
              <a:t>“The world must be made safe for democracy.”</a:t>
            </a:r>
            <a:endParaRPr b="1" i="1">
              <a:latin typeface="Roboto"/>
              <a:ea typeface="Roboto"/>
              <a:cs typeface="Roboto"/>
              <a:sym typeface="Robot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4" name="Shape 154"/>
        <p:cNvGrpSpPr/>
        <p:nvPr/>
      </p:nvGrpSpPr>
      <p:grpSpPr>
        <a:xfrm>
          <a:off x="0" y="0"/>
          <a:ext cx="0" cy="0"/>
          <a:chOff x="0" y="0"/>
          <a:chExt cx="0" cy="0"/>
        </a:xfrm>
      </p:grpSpPr>
      <p:sp>
        <p:nvSpPr>
          <p:cNvPr id="155" name="Google Shape;155;p19"/>
          <p:cNvSpPr/>
          <p:nvPr/>
        </p:nvSpPr>
        <p:spPr>
          <a:xfrm>
            <a:off x="527725" y="2394875"/>
            <a:ext cx="4890600" cy="834000"/>
          </a:xfrm>
          <a:prstGeom prst="rect">
            <a:avLst/>
          </a:prstGeom>
          <a:noFill/>
          <a:ln cap="flat" cmpd="sng" w="19050">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19"/>
          <p:cNvSpPr/>
          <p:nvPr/>
        </p:nvSpPr>
        <p:spPr>
          <a:xfrm>
            <a:off x="527850" y="1221000"/>
            <a:ext cx="3037500" cy="923100"/>
          </a:xfrm>
          <a:prstGeom prst="rect">
            <a:avLst/>
          </a:prstGeom>
          <a:noFill/>
          <a:ln cap="flat" cmpd="sng" w="19050">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57" name="Google Shape;157;p19"/>
          <p:cNvGrpSpPr/>
          <p:nvPr/>
        </p:nvGrpSpPr>
        <p:grpSpPr>
          <a:xfrm>
            <a:off x="323074" y="443963"/>
            <a:ext cx="837539" cy="601477"/>
            <a:chOff x="1926350" y="995225"/>
            <a:chExt cx="428650" cy="356600"/>
          </a:xfrm>
        </p:grpSpPr>
        <p:sp>
          <p:nvSpPr>
            <p:cNvPr id="158" name="Google Shape;158;p19"/>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19"/>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19"/>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19"/>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2" name="Google Shape;162;p19"/>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163" name="Google Shape;163;p19"/>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dk1"/>
                </a:solidFill>
                <a:latin typeface="Roboto"/>
                <a:ea typeface="Roboto"/>
                <a:cs typeface="Roboto"/>
                <a:sym typeface="Roboto"/>
              </a:rPr>
              <a:t>Changes in the Allied Forces: the reasons for and impact of the entry of the USA into the war</a:t>
            </a:r>
            <a:endParaRPr b="1" sz="2000">
              <a:latin typeface="Roboto"/>
              <a:ea typeface="Roboto"/>
              <a:cs typeface="Roboto"/>
              <a:sym typeface="Roboto"/>
            </a:endParaRPr>
          </a:p>
        </p:txBody>
      </p:sp>
      <p:sp>
        <p:nvSpPr>
          <p:cNvPr id="164" name="Google Shape;164;p19"/>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19"/>
          <p:cNvSpPr txBox="1"/>
          <p:nvPr/>
        </p:nvSpPr>
        <p:spPr>
          <a:xfrm>
            <a:off x="1767875" y="1352213"/>
            <a:ext cx="1716900" cy="549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latin typeface="Roboto"/>
                <a:ea typeface="Roboto"/>
                <a:cs typeface="Roboto"/>
                <a:sym typeface="Roboto"/>
              </a:rPr>
              <a:t>133,000 </a:t>
            </a:r>
            <a:endParaRPr b="1">
              <a:latin typeface="Roboto"/>
              <a:ea typeface="Roboto"/>
              <a:cs typeface="Roboto"/>
              <a:sym typeface="Roboto"/>
            </a:endParaRPr>
          </a:p>
        </p:txBody>
      </p:sp>
      <p:sp>
        <p:nvSpPr>
          <p:cNvPr id="166" name="Google Shape;166;p19"/>
          <p:cNvSpPr txBox="1"/>
          <p:nvPr/>
        </p:nvSpPr>
        <p:spPr>
          <a:xfrm>
            <a:off x="6074700" y="1270275"/>
            <a:ext cx="1998600" cy="549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latin typeface="Roboto"/>
                <a:ea typeface="Roboto"/>
                <a:cs typeface="Roboto"/>
                <a:sym typeface="Roboto"/>
              </a:rPr>
              <a:t>2.8 million</a:t>
            </a:r>
            <a:endParaRPr b="1">
              <a:latin typeface="Roboto"/>
              <a:ea typeface="Roboto"/>
              <a:cs typeface="Roboto"/>
              <a:sym typeface="Roboto"/>
            </a:endParaRPr>
          </a:p>
        </p:txBody>
      </p:sp>
      <p:sp>
        <p:nvSpPr>
          <p:cNvPr id="167" name="Google Shape;167;p19"/>
          <p:cNvSpPr txBox="1"/>
          <p:nvPr/>
        </p:nvSpPr>
        <p:spPr>
          <a:xfrm>
            <a:off x="3464700" y="2360288"/>
            <a:ext cx="2301300" cy="549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latin typeface="Roboto"/>
                <a:ea typeface="Roboto"/>
                <a:cs typeface="Roboto"/>
                <a:sym typeface="Roboto"/>
              </a:rPr>
              <a:t>2 million</a:t>
            </a:r>
            <a:endParaRPr b="1">
              <a:latin typeface="Roboto"/>
              <a:ea typeface="Roboto"/>
              <a:cs typeface="Roboto"/>
              <a:sym typeface="Roboto"/>
            </a:endParaRPr>
          </a:p>
        </p:txBody>
      </p:sp>
      <p:sp>
        <p:nvSpPr>
          <p:cNvPr id="168" name="Google Shape;168;p19"/>
          <p:cNvSpPr txBox="1"/>
          <p:nvPr/>
        </p:nvSpPr>
        <p:spPr>
          <a:xfrm>
            <a:off x="491225" y="1177663"/>
            <a:ext cx="2457900" cy="393600"/>
          </a:xfrm>
          <a:prstGeom prst="rect">
            <a:avLst/>
          </a:prstGeom>
          <a:noFill/>
          <a:ln>
            <a:noFill/>
          </a:ln>
        </p:spPr>
        <p:txBody>
          <a:bodyPr anchorCtr="0" anchor="t" bIns="91425" lIns="91425" spcFirstLastPara="1" rIns="91425" wrap="square" tIns="91425">
            <a:noAutofit/>
          </a:bodyPr>
          <a:lstStyle/>
          <a:p>
            <a:pPr indent="-323850" lvl="0" marL="457200" rtl="0" algn="l">
              <a:spcBef>
                <a:spcPts val="0"/>
              </a:spcBef>
              <a:spcAft>
                <a:spcPts val="0"/>
              </a:spcAft>
              <a:buSzPts val="1500"/>
              <a:buFont typeface="Roboto"/>
              <a:buChar char="●"/>
            </a:pPr>
            <a:r>
              <a:rPr lang="en" sz="1500">
                <a:latin typeface="Roboto"/>
                <a:ea typeface="Roboto"/>
                <a:cs typeface="Roboto"/>
                <a:sym typeface="Roboto"/>
              </a:rPr>
              <a:t>In early 1917, there were only</a:t>
            </a:r>
            <a:endParaRPr sz="1500">
              <a:latin typeface="Roboto"/>
              <a:ea typeface="Roboto"/>
              <a:cs typeface="Roboto"/>
              <a:sym typeface="Roboto"/>
            </a:endParaRPr>
          </a:p>
        </p:txBody>
      </p:sp>
      <p:sp>
        <p:nvSpPr>
          <p:cNvPr id="169" name="Google Shape;169;p19"/>
          <p:cNvSpPr txBox="1"/>
          <p:nvPr/>
        </p:nvSpPr>
        <p:spPr>
          <a:xfrm>
            <a:off x="1173325" y="1750588"/>
            <a:ext cx="2591700" cy="39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Roboto"/>
                <a:ea typeface="Roboto"/>
                <a:cs typeface="Roboto"/>
                <a:sym typeface="Roboto"/>
              </a:rPr>
              <a:t>members in the US army.</a:t>
            </a:r>
            <a:endParaRPr sz="1500">
              <a:latin typeface="Roboto"/>
              <a:ea typeface="Roboto"/>
              <a:cs typeface="Roboto"/>
              <a:sym typeface="Roboto"/>
            </a:endParaRPr>
          </a:p>
        </p:txBody>
      </p:sp>
      <p:sp>
        <p:nvSpPr>
          <p:cNvPr id="170" name="Google Shape;170;p19"/>
          <p:cNvSpPr txBox="1"/>
          <p:nvPr/>
        </p:nvSpPr>
        <p:spPr>
          <a:xfrm>
            <a:off x="3713375" y="1107550"/>
            <a:ext cx="2818800" cy="393600"/>
          </a:xfrm>
          <a:prstGeom prst="rect">
            <a:avLst/>
          </a:prstGeom>
          <a:noFill/>
          <a:ln>
            <a:noFill/>
          </a:ln>
        </p:spPr>
        <p:txBody>
          <a:bodyPr anchorCtr="0" anchor="t" bIns="91425" lIns="91425" spcFirstLastPara="1" rIns="91425" wrap="square" tIns="91425">
            <a:noAutofit/>
          </a:bodyPr>
          <a:lstStyle/>
          <a:p>
            <a:pPr indent="-323850" lvl="0" marL="457200" rtl="0" algn="l">
              <a:spcBef>
                <a:spcPts val="0"/>
              </a:spcBef>
              <a:spcAft>
                <a:spcPts val="0"/>
              </a:spcAft>
              <a:buSzPts val="1500"/>
              <a:buFont typeface="Roboto"/>
              <a:buChar char="●"/>
            </a:pPr>
            <a:r>
              <a:rPr lang="en" sz="1500">
                <a:latin typeface="Roboto"/>
                <a:ea typeface="Roboto"/>
                <a:cs typeface="Roboto"/>
                <a:sym typeface="Roboto"/>
              </a:rPr>
              <a:t>Upon the passage of the Selective Service Act,</a:t>
            </a:r>
            <a:endParaRPr sz="1500">
              <a:latin typeface="Roboto"/>
              <a:ea typeface="Roboto"/>
              <a:cs typeface="Roboto"/>
              <a:sym typeface="Roboto"/>
            </a:endParaRPr>
          </a:p>
        </p:txBody>
      </p:sp>
      <p:sp>
        <p:nvSpPr>
          <p:cNvPr id="171" name="Google Shape;171;p19"/>
          <p:cNvSpPr txBox="1"/>
          <p:nvPr/>
        </p:nvSpPr>
        <p:spPr>
          <a:xfrm>
            <a:off x="5581725" y="1657713"/>
            <a:ext cx="3289200" cy="39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Roboto"/>
                <a:ea typeface="Roboto"/>
                <a:cs typeface="Roboto"/>
                <a:sym typeface="Roboto"/>
              </a:rPr>
              <a:t>m</a:t>
            </a:r>
            <a:r>
              <a:rPr lang="en" sz="1500">
                <a:latin typeface="Roboto"/>
                <a:ea typeface="Roboto"/>
                <a:cs typeface="Roboto"/>
                <a:sym typeface="Roboto"/>
              </a:rPr>
              <a:t>en were inducted into the US army by the end of the Great War.</a:t>
            </a:r>
            <a:endParaRPr sz="1500">
              <a:latin typeface="Roboto"/>
              <a:ea typeface="Roboto"/>
              <a:cs typeface="Roboto"/>
              <a:sym typeface="Roboto"/>
            </a:endParaRPr>
          </a:p>
        </p:txBody>
      </p:sp>
      <p:sp>
        <p:nvSpPr>
          <p:cNvPr id="172" name="Google Shape;172;p19"/>
          <p:cNvSpPr txBox="1"/>
          <p:nvPr/>
        </p:nvSpPr>
        <p:spPr>
          <a:xfrm>
            <a:off x="451650" y="2428675"/>
            <a:ext cx="3386100" cy="393600"/>
          </a:xfrm>
          <a:prstGeom prst="rect">
            <a:avLst/>
          </a:prstGeom>
          <a:noFill/>
          <a:ln>
            <a:noFill/>
          </a:ln>
        </p:spPr>
        <p:txBody>
          <a:bodyPr anchorCtr="0" anchor="t" bIns="91425" lIns="91425" spcFirstLastPara="1" rIns="91425" wrap="square" tIns="91425">
            <a:noAutofit/>
          </a:bodyPr>
          <a:lstStyle/>
          <a:p>
            <a:pPr indent="-323850" lvl="0" marL="457200" rtl="0" algn="l">
              <a:spcBef>
                <a:spcPts val="0"/>
              </a:spcBef>
              <a:spcAft>
                <a:spcPts val="0"/>
              </a:spcAft>
              <a:buSzPts val="1500"/>
              <a:buFont typeface="Roboto"/>
              <a:buChar char="●"/>
            </a:pPr>
            <a:r>
              <a:rPr lang="en" sz="1500">
                <a:latin typeface="Roboto"/>
                <a:ea typeface="Roboto"/>
                <a:cs typeface="Roboto"/>
                <a:sym typeface="Roboto"/>
              </a:rPr>
              <a:t>During the war, approximately</a:t>
            </a:r>
            <a:endParaRPr sz="1500">
              <a:latin typeface="Roboto"/>
              <a:ea typeface="Roboto"/>
              <a:cs typeface="Roboto"/>
              <a:sym typeface="Roboto"/>
            </a:endParaRPr>
          </a:p>
        </p:txBody>
      </p:sp>
      <p:sp>
        <p:nvSpPr>
          <p:cNvPr id="173" name="Google Shape;173;p19"/>
          <p:cNvSpPr txBox="1"/>
          <p:nvPr/>
        </p:nvSpPr>
        <p:spPr>
          <a:xfrm>
            <a:off x="747225" y="2746075"/>
            <a:ext cx="4834800" cy="39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Roboto"/>
                <a:ea typeface="Roboto"/>
                <a:cs typeface="Roboto"/>
                <a:sym typeface="Roboto"/>
              </a:rPr>
              <a:t>additional </a:t>
            </a:r>
            <a:r>
              <a:rPr lang="en" sz="1500">
                <a:latin typeface="Roboto"/>
                <a:ea typeface="Roboto"/>
                <a:cs typeface="Roboto"/>
                <a:sym typeface="Roboto"/>
              </a:rPr>
              <a:t>men served in the armed forces voluntarily.</a:t>
            </a:r>
            <a:endParaRPr sz="1500">
              <a:latin typeface="Roboto"/>
              <a:ea typeface="Roboto"/>
              <a:cs typeface="Roboto"/>
              <a:sym typeface="Roboto"/>
            </a:endParaRPr>
          </a:p>
        </p:txBody>
      </p:sp>
      <p:sp>
        <p:nvSpPr>
          <p:cNvPr id="174" name="Google Shape;174;p19"/>
          <p:cNvSpPr/>
          <p:nvPr/>
        </p:nvSpPr>
        <p:spPr>
          <a:xfrm>
            <a:off x="3713375" y="1144800"/>
            <a:ext cx="5023200" cy="1062300"/>
          </a:xfrm>
          <a:prstGeom prst="rect">
            <a:avLst/>
          </a:prstGeom>
          <a:noFill/>
          <a:ln cap="flat" cmpd="sng" w="19050">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19"/>
          <p:cNvSpPr/>
          <p:nvPr/>
        </p:nvSpPr>
        <p:spPr>
          <a:xfrm rot="5400000">
            <a:off x="4858575" y="3459563"/>
            <a:ext cx="2530800" cy="393600"/>
          </a:xfrm>
          <a:prstGeom prst="rightArrow">
            <a:avLst>
              <a:gd fmla="val 50000" name="adj1"/>
              <a:gd fmla="val 50000" name="adj2"/>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19"/>
          <p:cNvSpPr/>
          <p:nvPr/>
        </p:nvSpPr>
        <p:spPr>
          <a:xfrm>
            <a:off x="5581775" y="2323100"/>
            <a:ext cx="1084500" cy="521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500">
                <a:solidFill>
                  <a:srgbClr val="FFFFFF"/>
                </a:solidFill>
              </a:rPr>
              <a:t>June 1917</a:t>
            </a:r>
            <a:endParaRPr b="1" sz="1500">
              <a:solidFill>
                <a:srgbClr val="FFFFFF"/>
              </a:solidFill>
            </a:endParaRPr>
          </a:p>
        </p:txBody>
      </p:sp>
      <p:sp>
        <p:nvSpPr>
          <p:cNvPr id="177" name="Google Shape;177;p19"/>
          <p:cNvSpPr/>
          <p:nvPr/>
        </p:nvSpPr>
        <p:spPr>
          <a:xfrm>
            <a:off x="5581725" y="3518087"/>
            <a:ext cx="1084500" cy="521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300">
                <a:solidFill>
                  <a:srgbClr val="FFFFFF"/>
                </a:solidFill>
              </a:rPr>
              <a:t>December 1917</a:t>
            </a:r>
            <a:endParaRPr b="1" sz="1300">
              <a:solidFill>
                <a:srgbClr val="FFFFFF"/>
              </a:solidFill>
            </a:endParaRPr>
          </a:p>
        </p:txBody>
      </p:sp>
      <p:sp>
        <p:nvSpPr>
          <p:cNvPr id="178" name="Google Shape;178;p19"/>
          <p:cNvSpPr/>
          <p:nvPr/>
        </p:nvSpPr>
        <p:spPr>
          <a:xfrm>
            <a:off x="5581725" y="4116913"/>
            <a:ext cx="1084500" cy="521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300">
                <a:solidFill>
                  <a:srgbClr val="FFFFFF"/>
                </a:solidFill>
              </a:rPr>
              <a:t>November</a:t>
            </a:r>
            <a:r>
              <a:rPr b="1" lang="en" sz="1300">
                <a:solidFill>
                  <a:srgbClr val="FFFFFF"/>
                </a:solidFill>
              </a:rPr>
              <a:t> 1918</a:t>
            </a:r>
            <a:endParaRPr b="1" sz="1300">
              <a:solidFill>
                <a:srgbClr val="FFFFFF"/>
              </a:solidFill>
            </a:endParaRPr>
          </a:p>
        </p:txBody>
      </p:sp>
      <p:sp>
        <p:nvSpPr>
          <p:cNvPr id="179" name="Google Shape;179;p19"/>
          <p:cNvSpPr/>
          <p:nvPr/>
        </p:nvSpPr>
        <p:spPr>
          <a:xfrm>
            <a:off x="5581725" y="2919263"/>
            <a:ext cx="1084500" cy="521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300">
                <a:solidFill>
                  <a:srgbClr val="FFFFFF"/>
                </a:solidFill>
              </a:rPr>
              <a:t>October</a:t>
            </a:r>
            <a:r>
              <a:rPr b="1" lang="en" sz="1300">
                <a:solidFill>
                  <a:srgbClr val="FFFFFF"/>
                </a:solidFill>
              </a:rPr>
              <a:t> 1917</a:t>
            </a:r>
            <a:endParaRPr b="1" sz="1300">
              <a:solidFill>
                <a:srgbClr val="FFFFFF"/>
              </a:solidFill>
            </a:endParaRPr>
          </a:p>
        </p:txBody>
      </p:sp>
      <p:sp>
        <p:nvSpPr>
          <p:cNvPr id="180" name="Google Shape;180;p19"/>
          <p:cNvSpPr txBox="1"/>
          <p:nvPr/>
        </p:nvSpPr>
        <p:spPr>
          <a:xfrm>
            <a:off x="6753525" y="2246900"/>
            <a:ext cx="2080800" cy="549900"/>
          </a:xfrm>
          <a:prstGeom prst="rect">
            <a:avLst/>
          </a:prstGeom>
          <a:solidFill>
            <a:srgbClr val="A4C2F4"/>
          </a:solidFill>
          <a:ln cap="flat" cmpd="sng" w="19050">
            <a:solidFill>
              <a:srgbClr val="3C78D8"/>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dk1"/>
                </a:solidFill>
                <a:latin typeface="Roboto"/>
                <a:ea typeface="Roboto"/>
                <a:cs typeface="Roboto"/>
                <a:sym typeface="Roboto"/>
              </a:rPr>
              <a:t>The first US infantry troops arrived in Europe.</a:t>
            </a:r>
            <a:endParaRPr sz="1300">
              <a:solidFill>
                <a:schemeClr val="dk1"/>
              </a:solidFill>
              <a:latin typeface="Roboto"/>
              <a:ea typeface="Roboto"/>
              <a:cs typeface="Roboto"/>
              <a:sym typeface="Roboto"/>
            </a:endParaRPr>
          </a:p>
        </p:txBody>
      </p:sp>
      <p:sp>
        <p:nvSpPr>
          <p:cNvPr id="181" name="Google Shape;181;p19"/>
          <p:cNvSpPr txBox="1"/>
          <p:nvPr/>
        </p:nvSpPr>
        <p:spPr>
          <a:xfrm>
            <a:off x="6747800" y="2865500"/>
            <a:ext cx="2080800" cy="549900"/>
          </a:xfrm>
          <a:prstGeom prst="rect">
            <a:avLst/>
          </a:prstGeom>
          <a:solidFill>
            <a:srgbClr val="A4C2F4"/>
          </a:solidFill>
          <a:ln cap="flat" cmpd="sng" w="19050">
            <a:solidFill>
              <a:srgbClr val="3C78D8"/>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dk1"/>
                </a:solidFill>
                <a:latin typeface="Roboto"/>
                <a:ea typeface="Roboto"/>
                <a:cs typeface="Roboto"/>
                <a:sym typeface="Roboto"/>
              </a:rPr>
              <a:t>The first US soldiers entered into combat.</a:t>
            </a:r>
            <a:endParaRPr sz="1300">
              <a:solidFill>
                <a:schemeClr val="dk1"/>
              </a:solidFill>
              <a:latin typeface="Roboto"/>
              <a:ea typeface="Roboto"/>
              <a:cs typeface="Roboto"/>
              <a:sym typeface="Roboto"/>
            </a:endParaRPr>
          </a:p>
        </p:txBody>
      </p:sp>
      <p:sp>
        <p:nvSpPr>
          <p:cNvPr id="182" name="Google Shape;182;p19"/>
          <p:cNvSpPr txBox="1"/>
          <p:nvPr/>
        </p:nvSpPr>
        <p:spPr>
          <a:xfrm>
            <a:off x="6753525" y="3484100"/>
            <a:ext cx="2080800" cy="549900"/>
          </a:xfrm>
          <a:prstGeom prst="rect">
            <a:avLst/>
          </a:prstGeom>
          <a:solidFill>
            <a:srgbClr val="A4C2F4"/>
          </a:solidFill>
          <a:ln cap="flat" cmpd="sng" w="19050">
            <a:solidFill>
              <a:srgbClr val="3C78D8"/>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dk1"/>
                </a:solidFill>
                <a:latin typeface="Roboto"/>
                <a:ea typeface="Roboto"/>
                <a:cs typeface="Roboto"/>
                <a:sym typeface="Roboto"/>
              </a:rPr>
              <a:t>The US declared war against Austria-Hungary.</a:t>
            </a:r>
            <a:endParaRPr sz="1300">
              <a:solidFill>
                <a:schemeClr val="dk1"/>
              </a:solidFill>
              <a:latin typeface="Roboto"/>
              <a:ea typeface="Roboto"/>
              <a:cs typeface="Roboto"/>
              <a:sym typeface="Roboto"/>
            </a:endParaRPr>
          </a:p>
        </p:txBody>
      </p:sp>
      <p:sp>
        <p:nvSpPr>
          <p:cNvPr id="183" name="Google Shape;183;p19"/>
          <p:cNvSpPr txBox="1"/>
          <p:nvPr/>
        </p:nvSpPr>
        <p:spPr>
          <a:xfrm>
            <a:off x="6753525" y="4116925"/>
            <a:ext cx="1574400" cy="706200"/>
          </a:xfrm>
          <a:prstGeom prst="rect">
            <a:avLst/>
          </a:prstGeom>
          <a:solidFill>
            <a:srgbClr val="A4C2F4"/>
          </a:solidFill>
          <a:ln cap="flat" cmpd="sng" w="19050">
            <a:solidFill>
              <a:srgbClr val="3C78D8"/>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dk1"/>
                </a:solidFill>
                <a:latin typeface="Roboto"/>
                <a:ea typeface="Roboto"/>
                <a:cs typeface="Roboto"/>
                <a:sym typeface="Roboto"/>
              </a:rPr>
              <a:t>The Allied Forces emerged victorious.</a:t>
            </a:r>
            <a:endParaRPr sz="1300">
              <a:solidFill>
                <a:schemeClr val="dk1"/>
              </a:solidFill>
              <a:latin typeface="Roboto"/>
              <a:ea typeface="Roboto"/>
              <a:cs typeface="Roboto"/>
              <a:sym typeface="Roboto"/>
            </a:endParaRPr>
          </a:p>
        </p:txBody>
      </p:sp>
      <p:sp>
        <p:nvSpPr>
          <p:cNvPr id="184" name="Google Shape;184;p19"/>
          <p:cNvSpPr/>
          <p:nvPr/>
        </p:nvSpPr>
        <p:spPr>
          <a:xfrm>
            <a:off x="507325" y="3419096"/>
            <a:ext cx="4890600" cy="601500"/>
          </a:xfrm>
          <a:prstGeom prst="rect">
            <a:avLst/>
          </a:prstGeom>
          <a:noFill/>
          <a:ln cap="flat" cmpd="sng" w="19050">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19"/>
          <p:cNvSpPr txBox="1"/>
          <p:nvPr/>
        </p:nvSpPr>
        <p:spPr>
          <a:xfrm>
            <a:off x="1335875" y="3368375"/>
            <a:ext cx="2301300" cy="549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latin typeface="Roboto"/>
                <a:ea typeface="Roboto"/>
                <a:cs typeface="Roboto"/>
                <a:sym typeface="Roboto"/>
              </a:rPr>
              <a:t>2 million</a:t>
            </a:r>
            <a:endParaRPr b="1">
              <a:latin typeface="Roboto"/>
              <a:ea typeface="Roboto"/>
              <a:cs typeface="Roboto"/>
              <a:sym typeface="Roboto"/>
            </a:endParaRPr>
          </a:p>
        </p:txBody>
      </p:sp>
      <p:sp>
        <p:nvSpPr>
          <p:cNvPr id="186" name="Google Shape;186;p19"/>
          <p:cNvSpPr txBox="1"/>
          <p:nvPr/>
        </p:nvSpPr>
        <p:spPr>
          <a:xfrm>
            <a:off x="431250" y="3452900"/>
            <a:ext cx="1056300" cy="393600"/>
          </a:xfrm>
          <a:prstGeom prst="rect">
            <a:avLst/>
          </a:prstGeom>
          <a:noFill/>
          <a:ln>
            <a:noFill/>
          </a:ln>
        </p:spPr>
        <p:txBody>
          <a:bodyPr anchorCtr="0" anchor="t" bIns="91425" lIns="91425" spcFirstLastPara="1" rIns="91425" wrap="square" tIns="91425">
            <a:noAutofit/>
          </a:bodyPr>
          <a:lstStyle/>
          <a:p>
            <a:pPr indent="-323850" lvl="0" marL="457200" rtl="0" algn="l">
              <a:spcBef>
                <a:spcPts val="0"/>
              </a:spcBef>
              <a:spcAft>
                <a:spcPts val="0"/>
              </a:spcAft>
              <a:buSzPts val="1500"/>
              <a:buFont typeface="Roboto"/>
              <a:buChar char="●"/>
            </a:pPr>
            <a:r>
              <a:rPr lang="en" sz="1500">
                <a:latin typeface="Roboto"/>
                <a:ea typeface="Roboto"/>
                <a:cs typeface="Roboto"/>
                <a:sym typeface="Roboto"/>
              </a:rPr>
              <a:t>Over</a:t>
            </a:r>
            <a:endParaRPr sz="1500">
              <a:latin typeface="Roboto"/>
              <a:ea typeface="Roboto"/>
              <a:cs typeface="Roboto"/>
              <a:sym typeface="Roboto"/>
            </a:endParaRPr>
          </a:p>
        </p:txBody>
      </p:sp>
      <p:sp>
        <p:nvSpPr>
          <p:cNvPr id="187" name="Google Shape;187;p19"/>
          <p:cNvSpPr txBox="1"/>
          <p:nvPr/>
        </p:nvSpPr>
        <p:spPr>
          <a:xfrm>
            <a:off x="2949125" y="3389300"/>
            <a:ext cx="2612400" cy="39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Roboto"/>
                <a:ea typeface="Roboto"/>
                <a:cs typeface="Roboto"/>
                <a:sym typeface="Roboto"/>
              </a:rPr>
              <a:t>US troops served at the Western Front.</a:t>
            </a:r>
            <a:endParaRPr sz="1500">
              <a:latin typeface="Roboto"/>
              <a:ea typeface="Roboto"/>
              <a:cs typeface="Roboto"/>
              <a:sym typeface="Roboto"/>
            </a:endParaRPr>
          </a:p>
        </p:txBody>
      </p:sp>
      <p:sp>
        <p:nvSpPr>
          <p:cNvPr id="188" name="Google Shape;188;p19"/>
          <p:cNvSpPr/>
          <p:nvPr/>
        </p:nvSpPr>
        <p:spPr>
          <a:xfrm>
            <a:off x="567300" y="4185346"/>
            <a:ext cx="4890600" cy="601500"/>
          </a:xfrm>
          <a:prstGeom prst="rect">
            <a:avLst/>
          </a:prstGeom>
          <a:noFill/>
          <a:ln cap="flat" cmpd="sng" w="19050">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19"/>
          <p:cNvSpPr txBox="1"/>
          <p:nvPr/>
        </p:nvSpPr>
        <p:spPr>
          <a:xfrm>
            <a:off x="1395850" y="4134625"/>
            <a:ext cx="2301300" cy="549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latin typeface="Roboto"/>
                <a:ea typeface="Roboto"/>
                <a:cs typeface="Roboto"/>
                <a:sym typeface="Roboto"/>
              </a:rPr>
              <a:t>50,000</a:t>
            </a:r>
            <a:endParaRPr b="1">
              <a:latin typeface="Roboto"/>
              <a:ea typeface="Roboto"/>
              <a:cs typeface="Roboto"/>
              <a:sym typeface="Roboto"/>
            </a:endParaRPr>
          </a:p>
        </p:txBody>
      </p:sp>
      <p:sp>
        <p:nvSpPr>
          <p:cNvPr id="190" name="Google Shape;190;p19"/>
          <p:cNvSpPr txBox="1"/>
          <p:nvPr/>
        </p:nvSpPr>
        <p:spPr>
          <a:xfrm>
            <a:off x="491225" y="4219150"/>
            <a:ext cx="1056300" cy="393600"/>
          </a:xfrm>
          <a:prstGeom prst="rect">
            <a:avLst/>
          </a:prstGeom>
          <a:noFill/>
          <a:ln>
            <a:noFill/>
          </a:ln>
        </p:spPr>
        <p:txBody>
          <a:bodyPr anchorCtr="0" anchor="t" bIns="91425" lIns="91425" spcFirstLastPara="1" rIns="91425" wrap="square" tIns="91425">
            <a:noAutofit/>
          </a:bodyPr>
          <a:lstStyle/>
          <a:p>
            <a:pPr indent="-323850" lvl="0" marL="457200" rtl="0" algn="l">
              <a:spcBef>
                <a:spcPts val="0"/>
              </a:spcBef>
              <a:spcAft>
                <a:spcPts val="0"/>
              </a:spcAft>
              <a:buSzPts val="1500"/>
              <a:buFont typeface="Roboto"/>
              <a:buChar char="●"/>
            </a:pPr>
            <a:r>
              <a:rPr lang="en" sz="1500">
                <a:latin typeface="Roboto"/>
                <a:ea typeface="Roboto"/>
                <a:cs typeface="Roboto"/>
                <a:sym typeface="Roboto"/>
              </a:rPr>
              <a:t>Over</a:t>
            </a:r>
            <a:endParaRPr sz="1500">
              <a:latin typeface="Roboto"/>
              <a:ea typeface="Roboto"/>
              <a:cs typeface="Roboto"/>
              <a:sym typeface="Roboto"/>
            </a:endParaRPr>
          </a:p>
        </p:txBody>
      </p:sp>
      <p:sp>
        <p:nvSpPr>
          <p:cNvPr id="191" name="Google Shape;191;p19"/>
          <p:cNvSpPr txBox="1"/>
          <p:nvPr/>
        </p:nvSpPr>
        <p:spPr>
          <a:xfrm>
            <a:off x="2653450" y="4155550"/>
            <a:ext cx="2967900" cy="393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Roboto"/>
                <a:ea typeface="Roboto"/>
                <a:cs typeface="Roboto"/>
                <a:sym typeface="Roboto"/>
              </a:rPr>
              <a:t>US troops died at the Western Front.</a:t>
            </a:r>
            <a:endParaRPr sz="1500">
              <a:latin typeface="Roboto"/>
              <a:ea typeface="Roboto"/>
              <a:cs typeface="Roboto"/>
              <a:sym typeface="Robot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5" name="Shape 195"/>
        <p:cNvGrpSpPr/>
        <p:nvPr/>
      </p:nvGrpSpPr>
      <p:grpSpPr>
        <a:xfrm>
          <a:off x="0" y="0"/>
          <a:ext cx="0" cy="0"/>
          <a:chOff x="0" y="0"/>
          <a:chExt cx="0" cy="0"/>
        </a:xfrm>
      </p:grpSpPr>
      <p:grpSp>
        <p:nvGrpSpPr>
          <p:cNvPr id="196" name="Google Shape;196;p20"/>
          <p:cNvGrpSpPr/>
          <p:nvPr/>
        </p:nvGrpSpPr>
        <p:grpSpPr>
          <a:xfrm>
            <a:off x="323074" y="443963"/>
            <a:ext cx="837539" cy="601477"/>
            <a:chOff x="1926350" y="995225"/>
            <a:chExt cx="428650" cy="356600"/>
          </a:xfrm>
        </p:grpSpPr>
        <p:sp>
          <p:nvSpPr>
            <p:cNvPr id="197" name="Google Shape;197;p20"/>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20"/>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20"/>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20"/>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01" name="Google Shape;201;p20"/>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202" name="Google Shape;202;p20"/>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Military developments in 1918 and their contribution to Germany’s defeat: the evolution of tactics and technology</a:t>
            </a:r>
            <a:endParaRPr b="1" sz="2000">
              <a:latin typeface="Roboto"/>
              <a:ea typeface="Roboto"/>
              <a:cs typeface="Roboto"/>
              <a:sym typeface="Roboto"/>
            </a:endParaRPr>
          </a:p>
        </p:txBody>
      </p:sp>
      <p:sp>
        <p:nvSpPr>
          <p:cNvPr id="203" name="Google Shape;203;p20"/>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20"/>
          <p:cNvSpPr txBox="1"/>
          <p:nvPr/>
        </p:nvSpPr>
        <p:spPr>
          <a:xfrm>
            <a:off x="403925" y="1349300"/>
            <a:ext cx="882600" cy="465600"/>
          </a:xfrm>
          <a:prstGeom prst="rect">
            <a:avLst/>
          </a:prstGeom>
          <a:solidFill>
            <a:srgbClr val="000000"/>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000">
                <a:solidFill>
                  <a:srgbClr val="FFFFFF"/>
                </a:solidFill>
                <a:latin typeface="Roboto"/>
                <a:ea typeface="Roboto"/>
                <a:cs typeface="Roboto"/>
                <a:sym typeface="Roboto"/>
              </a:rPr>
              <a:t>1918</a:t>
            </a:r>
            <a:endParaRPr b="1" sz="2000">
              <a:solidFill>
                <a:srgbClr val="FFFFFF"/>
              </a:solidFill>
              <a:latin typeface="Roboto"/>
              <a:ea typeface="Roboto"/>
              <a:cs typeface="Roboto"/>
              <a:sym typeface="Roboto"/>
            </a:endParaRPr>
          </a:p>
        </p:txBody>
      </p:sp>
      <p:sp>
        <p:nvSpPr>
          <p:cNvPr id="205" name="Google Shape;205;p20"/>
          <p:cNvSpPr txBox="1"/>
          <p:nvPr/>
        </p:nvSpPr>
        <p:spPr>
          <a:xfrm>
            <a:off x="403925" y="1872450"/>
            <a:ext cx="3104100" cy="2586300"/>
          </a:xfrm>
          <a:prstGeom prst="rect">
            <a:avLst/>
          </a:prstGeom>
          <a:solidFill>
            <a:srgbClr val="A4C2F4"/>
          </a:solidFill>
          <a:ln cap="flat" cmpd="sng" w="19050">
            <a:solidFill>
              <a:srgbClr val="3C78D8"/>
            </a:solidFill>
            <a:prstDash val="solid"/>
            <a:round/>
            <a:headEnd len="sm" w="sm" type="none"/>
            <a:tailEnd len="sm" w="sm" type="none"/>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Roboto"/>
              <a:buChar char="●"/>
            </a:pPr>
            <a:r>
              <a:rPr lang="en">
                <a:latin typeface="Roboto"/>
                <a:ea typeface="Roboto"/>
                <a:cs typeface="Roboto"/>
                <a:sym typeface="Roboto"/>
              </a:rPr>
              <a:t>The fifth and final</a:t>
            </a:r>
            <a:endParaRPr>
              <a:latin typeface="Roboto"/>
              <a:ea typeface="Roboto"/>
              <a:cs typeface="Roboto"/>
              <a:sym typeface="Roboto"/>
            </a:endParaRPr>
          </a:p>
          <a:p>
            <a:pPr indent="0" lvl="0" marL="457200" rtl="0" algn="l">
              <a:spcBef>
                <a:spcPts val="0"/>
              </a:spcBef>
              <a:spcAft>
                <a:spcPts val="0"/>
              </a:spcAft>
              <a:buNone/>
            </a:pPr>
            <a:r>
              <a:rPr lang="en">
                <a:latin typeface="Roboto"/>
                <a:ea typeface="Roboto"/>
                <a:cs typeface="Roboto"/>
                <a:sym typeface="Roboto"/>
              </a:rPr>
              <a:t> year of the war.</a:t>
            </a:r>
            <a:endParaRPr>
              <a:latin typeface="Roboto"/>
              <a:ea typeface="Roboto"/>
              <a:cs typeface="Roboto"/>
              <a:sym typeface="Roboto"/>
            </a:endParaRPr>
          </a:p>
          <a:p>
            <a:pPr indent="-317500" lvl="0" marL="457200" rtl="0" algn="l">
              <a:spcBef>
                <a:spcPts val="0"/>
              </a:spcBef>
              <a:spcAft>
                <a:spcPts val="0"/>
              </a:spcAft>
              <a:buSzPts val="1400"/>
              <a:buFont typeface="Roboto"/>
              <a:buChar char="●"/>
            </a:pPr>
            <a:r>
              <a:rPr lang="en">
                <a:solidFill>
                  <a:schemeClr val="dk1"/>
                </a:solidFill>
                <a:latin typeface="Roboto"/>
                <a:ea typeface="Roboto"/>
                <a:cs typeface="Roboto"/>
                <a:sym typeface="Roboto"/>
              </a:rPr>
              <a:t>The year when US troops were steadily increasing to the point that they were sending around 10,000 new soldiers to France each day.</a:t>
            </a:r>
            <a:endParaRPr>
              <a:solidFill>
                <a:schemeClr val="dk1"/>
              </a:solidFill>
              <a:latin typeface="Roboto"/>
              <a:ea typeface="Roboto"/>
              <a:cs typeface="Roboto"/>
              <a:sym typeface="Roboto"/>
            </a:endParaRPr>
          </a:p>
          <a:p>
            <a:pPr indent="-317500" lvl="0" marL="457200" rtl="0" algn="l">
              <a:spcBef>
                <a:spcPts val="0"/>
              </a:spcBef>
              <a:spcAft>
                <a:spcPts val="0"/>
              </a:spcAft>
              <a:buSzPts val="1400"/>
              <a:buFont typeface="Roboto"/>
              <a:buChar char="●"/>
            </a:pPr>
            <a:r>
              <a:rPr lang="en">
                <a:latin typeface="Roboto"/>
                <a:ea typeface="Roboto"/>
                <a:cs typeface="Roboto"/>
                <a:sym typeface="Roboto"/>
              </a:rPr>
              <a:t>The year when the Royal Flying Corps and the Royal Naval Air Service combined to form the Royal Air Force.</a:t>
            </a:r>
            <a:endParaRPr>
              <a:latin typeface="Roboto"/>
              <a:ea typeface="Roboto"/>
              <a:cs typeface="Roboto"/>
              <a:sym typeface="Roboto"/>
            </a:endParaRPr>
          </a:p>
        </p:txBody>
      </p:sp>
      <p:sp>
        <p:nvSpPr>
          <p:cNvPr id="206" name="Google Shape;206;p20"/>
          <p:cNvSpPr txBox="1"/>
          <p:nvPr/>
        </p:nvSpPr>
        <p:spPr>
          <a:xfrm>
            <a:off x="6766033" y="4221444"/>
            <a:ext cx="1898100" cy="344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An American major, piloting an observation balloon near the front, 1918</a:t>
            </a:r>
            <a:endParaRPr b="1" i="1" sz="1000">
              <a:solidFill>
                <a:srgbClr val="FFFFFF"/>
              </a:solidFill>
              <a:highlight>
                <a:srgbClr val="0000FF"/>
              </a:highlight>
              <a:latin typeface="Roboto"/>
              <a:ea typeface="Roboto"/>
              <a:cs typeface="Roboto"/>
              <a:sym typeface="Roboto"/>
            </a:endParaRPr>
          </a:p>
        </p:txBody>
      </p:sp>
      <p:pic>
        <p:nvPicPr>
          <p:cNvPr id="207" name="Google Shape;207;p20"/>
          <p:cNvPicPr preferRelativeResize="0"/>
          <p:nvPr/>
        </p:nvPicPr>
        <p:blipFill>
          <a:blip r:embed="rId3">
            <a:alphaModFix/>
          </a:blip>
          <a:stretch>
            <a:fillRect/>
          </a:stretch>
        </p:blipFill>
        <p:spPr>
          <a:xfrm>
            <a:off x="6702925" y="1056075"/>
            <a:ext cx="1983876" cy="3087291"/>
          </a:xfrm>
          <a:prstGeom prst="rect">
            <a:avLst/>
          </a:prstGeom>
          <a:noFill/>
          <a:ln cap="flat" cmpd="sng" w="19050">
            <a:solidFill>
              <a:srgbClr val="0000FF"/>
            </a:solidFill>
            <a:prstDash val="solid"/>
            <a:round/>
            <a:headEnd len="sm" w="sm" type="none"/>
            <a:tailEnd len="sm" w="sm" type="none"/>
          </a:ln>
        </p:spPr>
      </p:pic>
      <p:sp>
        <p:nvSpPr>
          <p:cNvPr id="208" name="Google Shape;208;p20"/>
          <p:cNvSpPr txBox="1"/>
          <p:nvPr/>
        </p:nvSpPr>
        <p:spPr>
          <a:xfrm>
            <a:off x="3591400" y="1872450"/>
            <a:ext cx="2937000" cy="2586300"/>
          </a:xfrm>
          <a:prstGeom prst="rect">
            <a:avLst/>
          </a:prstGeom>
          <a:solidFill>
            <a:srgbClr val="A4C2F4"/>
          </a:solidFill>
          <a:ln cap="flat" cmpd="sng" w="19050">
            <a:solidFill>
              <a:srgbClr val="3C78D8"/>
            </a:solidFill>
            <a:prstDash val="solid"/>
            <a:round/>
            <a:headEnd len="sm" w="sm" type="none"/>
            <a:tailEnd len="sm" w="sm" type="none"/>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Roboto"/>
              <a:buChar char="●"/>
            </a:pPr>
            <a:r>
              <a:rPr lang="en">
                <a:latin typeface="Roboto"/>
                <a:ea typeface="Roboto"/>
                <a:cs typeface="Roboto"/>
                <a:sym typeface="Roboto"/>
              </a:rPr>
              <a:t>Increase in manpower on the side of the US and the Allied Powers.</a:t>
            </a:r>
            <a:endParaRPr>
              <a:latin typeface="Roboto"/>
              <a:ea typeface="Roboto"/>
              <a:cs typeface="Roboto"/>
              <a:sym typeface="Roboto"/>
            </a:endParaRPr>
          </a:p>
          <a:p>
            <a:pPr indent="-317500" lvl="0" marL="457200" rtl="0" algn="l">
              <a:spcBef>
                <a:spcPts val="0"/>
              </a:spcBef>
              <a:spcAft>
                <a:spcPts val="0"/>
              </a:spcAft>
              <a:buClr>
                <a:schemeClr val="dk1"/>
              </a:buClr>
              <a:buSzPts val="1400"/>
              <a:buFont typeface="Roboto"/>
              <a:buChar char="●"/>
            </a:pPr>
            <a:r>
              <a:rPr lang="en">
                <a:solidFill>
                  <a:schemeClr val="dk1"/>
                </a:solidFill>
                <a:latin typeface="Roboto"/>
                <a:ea typeface="Roboto"/>
                <a:cs typeface="Roboto"/>
                <a:sym typeface="Roboto"/>
              </a:rPr>
              <a:t>The US Navy sent out massive support: destroyers, submarines, and even a battleship group to Scapa Flow.</a:t>
            </a:r>
            <a:endParaRPr>
              <a:latin typeface="Roboto"/>
              <a:ea typeface="Roboto"/>
              <a:cs typeface="Roboto"/>
              <a:sym typeface="Roboto"/>
            </a:endParaRPr>
          </a:p>
          <a:p>
            <a:pPr indent="-317500" lvl="0" marL="457200" rtl="0" algn="l">
              <a:spcBef>
                <a:spcPts val="0"/>
              </a:spcBef>
              <a:spcAft>
                <a:spcPts val="0"/>
              </a:spcAft>
              <a:buSzPts val="1400"/>
              <a:buFont typeface="Roboto"/>
              <a:buChar char="●"/>
            </a:pPr>
            <a:r>
              <a:rPr lang="en">
                <a:latin typeface="Roboto"/>
                <a:ea typeface="Roboto"/>
                <a:cs typeface="Roboto"/>
                <a:sym typeface="Roboto"/>
              </a:rPr>
              <a:t>The American Expeditionary Forces called for the use of frontal assaults.</a:t>
            </a:r>
            <a:endParaRPr>
              <a:latin typeface="Roboto"/>
              <a:ea typeface="Roboto"/>
              <a:cs typeface="Roboto"/>
              <a:sym typeface="Roboto"/>
            </a:endParaRPr>
          </a:p>
          <a:p>
            <a:pPr indent="0" lvl="0" marL="0" rtl="0" algn="l">
              <a:spcBef>
                <a:spcPts val="0"/>
              </a:spcBef>
              <a:spcAft>
                <a:spcPts val="0"/>
              </a:spcAft>
              <a:buNone/>
            </a:pPr>
            <a:r>
              <a:t/>
            </a:r>
            <a:endParaRPr>
              <a:latin typeface="Roboto"/>
              <a:ea typeface="Roboto"/>
              <a:cs typeface="Roboto"/>
              <a:sym typeface="Roboto"/>
            </a:endParaRPr>
          </a:p>
        </p:txBody>
      </p:sp>
      <p:sp>
        <p:nvSpPr>
          <p:cNvPr id="209" name="Google Shape;209;p20"/>
          <p:cNvSpPr txBox="1"/>
          <p:nvPr/>
        </p:nvSpPr>
        <p:spPr>
          <a:xfrm>
            <a:off x="3583225" y="1349300"/>
            <a:ext cx="2902200" cy="465600"/>
          </a:xfrm>
          <a:prstGeom prst="rect">
            <a:avLst/>
          </a:prstGeom>
          <a:solidFill>
            <a:srgbClr val="000000"/>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000">
                <a:solidFill>
                  <a:srgbClr val="FFFFFF"/>
                </a:solidFill>
                <a:latin typeface="Roboto"/>
                <a:ea typeface="Roboto"/>
                <a:cs typeface="Roboto"/>
                <a:sym typeface="Roboto"/>
              </a:rPr>
              <a:t>Tactics &amp; Technology</a:t>
            </a:r>
            <a:endParaRPr b="1" sz="2000">
              <a:solidFill>
                <a:srgbClr val="FFFFFF"/>
              </a:solidFill>
              <a:latin typeface="Roboto"/>
              <a:ea typeface="Roboto"/>
              <a:cs typeface="Roboto"/>
              <a:sym typeface="Roboto"/>
            </a:endParaRPr>
          </a:p>
        </p:txBody>
      </p:sp>
      <p:pic>
        <p:nvPicPr>
          <p:cNvPr id="210" name="Google Shape;210;p20"/>
          <p:cNvPicPr preferRelativeResize="0"/>
          <p:nvPr/>
        </p:nvPicPr>
        <p:blipFill>
          <a:blip r:embed="rId4">
            <a:alphaModFix/>
          </a:blip>
          <a:stretch>
            <a:fillRect/>
          </a:stretch>
        </p:blipFill>
        <p:spPr>
          <a:xfrm>
            <a:off x="2262750" y="3613947"/>
            <a:ext cx="2589150" cy="1368526"/>
          </a:xfrm>
          <a:prstGeom prst="rect">
            <a:avLst/>
          </a:prstGeom>
          <a:noFill/>
          <a:ln>
            <a:noFill/>
          </a:ln>
        </p:spPr>
      </p:pic>
      <p:pic>
        <p:nvPicPr>
          <p:cNvPr id="211" name="Google Shape;211;p20"/>
          <p:cNvPicPr preferRelativeResize="0"/>
          <p:nvPr/>
        </p:nvPicPr>
        <p:blipFill>
          <a:blip r:embed="rId5">
            <a:alphaModFix/>
          </a:blip>
          <a:stretch>
            <a:fillRect/>
          </a:stretch>
        </p:blipFill>
        <p:spPr>
          <a:xfrm>
            <a:off x="2373400" y="1246625"/>
            <a:ext cx="1108924" cy="104792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