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409C39-68F9-4FF4-AD11-9B778215BD35}" v="1" dt="2022-03-20T14:10:19.183"/>
    <p1510:client id="{D679AC97-DC1C-47E7-A664-454055460E43}" v="6" dt="2022-03-13T14:48:59.131"/>
    <p1510:client id="{F969BC00-01C6-4F1E-8C79-071B4098A7AE}" v="12" dt="2022-03-13T15:13:30.898"/>
    <p1510:client id="{FBC162F3-9B09-4E32-8223-F4D4EA6C1318}" v="99" dt="2023-05-01T17:25:45.7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ve Donlan" userId="S::s.donlan@crossleyheath.org.uk::341f6865-2931-4121-a804-06b368b987f1" providerId="AD" clId="Web-{F969BC00-01C6-4F1E-8C79-071B4098A7AE}"/>
    <pc:docChg chg="modSld">
      <pc:chgData name="Steve Donlan" userId="S::s.donlan@crossleyheath.org.uk::341f6865-2931-4121-a804-06b368b987f1" providerId="AD" clId="Web-{F969BC00-01C6-4F1E-8C79-071B4098A7AE}" dt="2022-03-13T15:13:30.898" v="11" actId="20577"/>
      <pc:docMkLst>
        <pc:docMk/>
      </pc:docMkLst>
      <pc:sldChg chg="modSp">
        <pc:chgData name="Steve Donlan" userId="S::s.donlan@crossleyheath.org.uk::341f6865-2931-4121-a804-06b368b987f1" providerId="AD" clId="Web-{F969BC00-01C6-4F1E-8C79-071B4098A7AE}" dt="2022-03-13T15:13:30.898" v="11" actId="20577"/>
        <pc:sldMkLst>
          <pc:docMk/>
          <pc:sldMk cId="3885866421" sldId="257"/>
        </pc:sldMkLst>
        <pc:spChg chg="mod">
          <ac:chgData name="Steve Donlan" userId="S::s.donlan@crossleyheath.org.uk::341f6865-2931-4121-a804-06b368b987f1" providerId="AD" clId="Web-{F969BC00-01C6-4F1E-8C79-071B4098A7AE}" dt="2022-03-13T15:13:30.898" v="11" actId="20577"/>
          <ac:spMkLst>
            <pc:docMk/>
            <pc:sldMk cId="3885866421" sldId="257"/>
            <ac:spMk id="3" creationId="{BA3FE6F7-5552-48FC-8EDE-943476400794}"/>
          </ac:spMkLst>
        </pc:spChg>
      </pc:sldChg>
    </pc:docChg>
  </pc:docChgLst>
  <pc:docChgLst>
    <pc:chgData name="Steve Donlan" userId="S::s.donlan@crossleyheath.org.uk::341f6865-2931-4121-a804-06b368b987f1" providerId="AD" clId="Web-{FBC162F3-9B09-4E32-8223-F4D4EA6C1318}"/>
    <pc:docChg chg="modSld">
      <pc:chgData name="Steve Donlan" userId="S::s.donlan@crossleyheath.org.uk::341f6865-2931-4121-a804-06b368b987f1" providerId="AD" clId="Web-{FBC162F3-9B09-4E32-8223-F4D4EA6C1318}" dt="2023-05-01T17:25:45.780" v="102" actId="20577"/>
      <pc:docMkLst>
        <pc:docMk/>
      </pc:docMkLst>
      <pc:sldChg chg="modSp">
        <pc:chgData name="Steve Donlan" userId="S::s.donlan@crossleyheath.org.uk::341f6865-2931-4121-a804-06b368b987f1" providerId="AD" clId="Web-{FBC162F3-9B09-4E32-8223-F4D4EA6C1318}" dt="2023-05-01T17:25:45.780" v="102" actId="20577"/>
        <pc:sldMkLst>
          <pc:docMk/>
          <pc:sldMk cId="1085352309" sldId="256"/>
        </pc:sldMkLst>
        <pc:spChg chg="mod">
          <ac:chgData name="Steve Donlan" userId="S::s.donlan@crossleyheath.org.uk::341f6865-2931-4121-a804-06b368b987f1" providerId="AD" clId="Web-{FBC162F3-9B09-4E32-8223-F4D4EA6C1318}" dt="2023-05-01T17:25:45.780" v="102" actId="20577"/>
          <ac:spMkLst>
            <pc:docMk/>
            <pc:sldMk cId="1085352309" sldId="256"/>
            <ac:spMk id="5" creationId="{00000000-0000-0000-0000-000000000000}"/>
          </ac:spMkLst>
        </pc:spChg>
      </pc:sldChg>
    </pc:docChg>
  </pc:docChgLst>
  <pc:docChgLst>
    <pc:chgData name="Steve Donlan" userId="S::s.donlan@crossleyheath.org.uk::341f6865-2931-4121-a804-06b368b987f1" providerId="AD" clId="Web-{4B409C39-68F9-4FF4-AD11-9B778215BD35}"/>
    <pc:docChg chg="addSld">
      <pc:chgData name="Steve Donlan" userId="S::s.donlan@crossleyheath.org.uk::341f6865-2931-4121-a804-06b368b987f1" providerId="AD" clId="Web-{4B409C39-68F9-4FF4-AD11-9B778215BD35}" dt="2022-03-20T14:10:19.183" v="0"/>
      <pc:docMkLst>
        <pc:docMk/>
      </pc:docMkLst>
      <pc:sldChg chg="new">
        <pc:chgData name="Steve Donlan" userId="S::s.donlan@crossleyheath.org.uk::341f6865-2931-4121-a804-06b368b987f1" providerId="AD" clId="Web-{4B409C39-68F9-4FF4-AD11-9B778215BD35}" dt="2022-03-20T14:10:19.183" v="0"/>
        <pc:sldMkLst>
          <pc:docMk/>
          <pc:sldMk cId="3928425578" sldId="258"/>
        </pc:sldMkLst>
      </pc:sldChg>
    </pc:docChg>
  </pc:docChgLst>
  <pc:docChgLst>
    <pc:chgData name="Steve Donlan" userId="S::s.donlan@crossleyheath.org.uk::341f6865-2931-4121-a804-06b368b987f1" providerId="AD" clId="Web-{D679AC97-DC1C-47E7-A664-454055460E43}"/>
    <pc:docChg chg="addSld modSld">
      <pc:chgData name="Steve Donlan" userId="S::s.donlan@crossleyheath.org.uk::341f6865-2931-4121-a804-06b368b987f1" providerId="AD" clId="Web-{D679AC97-DC1C-47E7-A664-454055460E43}" dt="2022-03-13T14:48:59.131" v="5" actId="20577"/>
      <pc:docMkLst>
        <pc:docMk/>
      </pc:docMkLst>
      <pc:sldChg chg="addSp delSp modSp new">
        <pc:chgData name="Steve Donlan" userId="S::s.donlan@crossleyheath.org.uk::341f6865-2931-4121-a804-06b368b987f1" providerId="AD" clId="Web-{D679AC97-DC1C-47E7-A664-454055460E43}" dt="2022-03-13T14:48:59.131" v="5" actId="20577"/>
        <pc:sldMkLst>
          <pc:docMk/>
          <pc:sldMk cId="3885866421" sldId="257"/>
        </pc:sldMkLst>
        <pc:spChg chg="mod">
          <ac:chgData name="Steve Donlan" userId="S::s.donlan@crossleyheath.org.uk::341f6865-2931-4121-a804-06b368b987f1" providerId="AD" clId="Web-{D679AC97-DC1C-47E7-A664-454055460E43}" dt="2022-03-13T14:48:59.131" v="5" actId="20577"/>
          <ac:spMkLst>
            <pc:docMk/>
            <pc:sldMk cId="3885866421" sldId="257"/>
            <ac:spMk id="2" creationId="{48011EFD-5E2E-4EB7-9456-09B27E4CDA59}"/>
          </ac:spMkLst>
        </pc:spChg>
        <pc:spChg chg="add del mod">
          <ac:chgData name="Steve Donlan" userId="S::s.donlan@crossleyheath.org.uk::341f6865-2931-4121-a804-06b368b987f1" providerId="AD" clId="Web-{D679AC97-DC1C-47E7-A664-454055460E43}" dt="2022-03-13T14:47:57.002" v="4" actId="20577"/>
          <ac:spMkLst>
            <pc:docMk/>
            <pc:sldMk cId="3885866421" sldId="257"/>
            <ac:spMk id="3" creationId="{BA3FE6F7-5552-48FC-8EDE-943476400794}"/>
          </ac:spMkLst>
        </pc:spChg>
        <pc:picChg chg="add del mod ord">
          <ac:chgData name="Steve Donlan" userId="S::s.donlan@crossleyheath.org.uk::341f6865-2931-4121-a804-06b368b987f1" providerId="AD" clId="Web-{D679AC97-DC1C-47E7-A664-454055460E43}" dt="2022-03-13T14:47:16.625" v="2"/>
          <ac:picMkLst>
            <pc:docMk/>
            <pc:sldMk cId="3885866421" sldId="257"/>
            <ac:picMk id="4" creationId="{1706BC10-4B68-468C-925F-DBCC72591C0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Weimar </a:t>
            </a:r>
            <a:r>
              <a:rPr lang="en-GB"/>
              <a:t>Republic Revision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589212" y="1343378"/>
            <a:ext cx="8915400" cy="4567844"/>
          </a:xfrm>
        </p:spPr>
        <p:txBody>
          <a:bodyPr vert="horz" lIns="91440" tIns="45720" rIns="91440" bIns="45720" rtlCol="0" anchor="t">
            <a:normAutofit fontScale="62500" lnSpcReduction="20000"/>
          </a:bodyPr>
          <a:lstStyle/>
          <a:p>
            <a:r>
              <a:rPr lang="en-GB" dirty="0"/>
              <a:t>1919 Constitution  - strengths / weaknesses</a:t>
            </a:r>
          </a:p>
          <a:p>
            <a:r>
              <a:rPr lang="en-GB" dirty="0"/>
              <a:t>Legacy of Versailles</a:t>
            </a:r>
          </a:p>
          <a:p>
            <a:r>
              <a:rPr lang="en-GB" dirty="0"/>
              <a:t>Economic problems</a:t>
            </a:r>
          </a:p>
          <a:p>
            <a:r>
              <a:rPr lang="en-GB" dirty="0"/>
              <a:t>Threats from the left / right</a:t>
            </a:r>
          </a:p>
          <a:p>
            <a:r>
              <a:rPr lang="en-GB" dirty="0"/>
              <a:t>The Reichswehr and unequal justice</a:t>
            </a:r>
          </a:p>
          <a:p>
            <a:r>
              <a:rPr lang="en-GB" dirty="0"/>
              <a:t>Unrest in the Ruhr / Bavaria</a:t>
            </a:r>
          </a:p>
          <a:p>
            <a:r>
              <a:rPr lang="en-GB" dirty="0"/>
              <a:t>1920 elections</a:t>
            </a:r>
          </a:p>
          <a:p>
            <a:r>
              <a:rPr lang="en-GB" dirty="0"/>
              <a:t>Problem of inflation – </a:t>
            </a:r>
            <a:r>
              <a:rPr lang="en-GB" dirty="0" err="1"/>
              <a:t>Rathanau</a:t>
            </a:r>
            <a:endParaRPr lang="en-GB" dirty="0"/>
          </a:p>
          <a:p>
            <a:r>
              <a:rPr lang="en-GB" dirty="0"/>
              <a:t>Financial crisis of 1923</a:t>
            </a:r>
          </a:p>
          <a:p>
            <a:r>
              <a:rPr lang="en-GB" dirty="0"/>
              <a:t>Occupation of the Ruhr</a:t>
            </a:r>
          </a:p>
          <a:p>
            <a:r>
              <a:rPr lang="en-GB" dirty="0"/>
              <a:t>Munich Putsch</a:t>
            </a:r>
          </a:p>
          <a:p>
            <a:r>
              <a:rPr lang="en-GB" dirty="0"/>
              <a:t>Stresemann reforms and the 1924 election</a:t>
            </a:r>
          </a:p>
          <a:p>
            <a:r>
              <a:rPr lang="en-GB" dirty="0"/>
              <a:t>Presidential election of 1925</a:t>
            </a:r>
          </a:p>
          <a:p>
            <a:r>
              <a:rPr lang="en-GB" dirty="0"/>
              <a:t>DNVP in government</a:t>
            </a:r>
          </a:p>
          <a:p>
            <a:r>
              <a:rPr lang="en-GB" dirty="0"/>
              <a:t>1927 – Battleship A &amp; Unemployment Act</a:t>
            </a:r>
          </a:p>
          <a:p>
            <a:r>
              <a:rPr lang="en-GB" dirty="0"/>
              <a:t>1928 NSDAP team up with </a:t>
            </a:r>
            <a:r>
              <a:rPr lang="en-GB" dirty="0" err="1"/>
              <a:t>Hugenburg</a:t>
            </a:r>
            <a:r>
              <a:rPr lang="en-GB" dirty="0"/>
              <a:t> and anti Young Plan agenda</a:t>
            </a:r>
          </a:p>
          <a:p>
            <a:r>
              <a:rPr lang="en-GB" dirty="0"/>
              <a:t>1928 SPD join the Weimar government for first time.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5352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11EFD-5E2E-4EB7-9456-09B27E4CD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ea typeface="+mj-lt"/>
                <a:cs typeface="+mj-lt"/>
              </a:rPr>
              <a:t>How accurate is Fischer’s view of the weakness of the Weimar Republic?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3FE6F7-5552-48FC-8EDE-9434764007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>
                <a:ea typeface="+mn-lt"/>
                <a:cs typeface="+mn-lt"/>
              </a:rPr>
              <a:t>´</a:t>
            </a:r>
            <a:r>
              <a:rPr lang="en-GB" i="1" dirty="0">
                <a:ea typeface="+mn-lt"/>
                <a:cs typeface="+mn-lt"/>
              </a:rPr>
              <a:t>“The army had preserved a degree of independence which left it virtually untouched by political change. It was a ‘birth defect’ of the Republic that it relied upon an officer corps… Part of the problem, no doubt, was that the Social Democrats lacked the confidence to build up a republican army… Living in the past, and for the future of the ‘nation’, this [Reichswehr] maintained a cool and frequently hostile distance towards the existing state, towards the Weimar Republic.”</a:t>
            </a:r>
            <a:br>
              <a:rPr lang="en-GB" i="1" dirty="0">
                <a:ea typeface="+mn-lt"/>
                <a:cs typeface="+mn-lt"/>
              </a:rPr>
            </a:br>
            <a:r>
              <a:rPr lang="en-GB" i="1" dirty="0">
                <a:ea typeface="+mn-lt"/>
                <a:cs typeface="+mn-lt"/>
              </a:rPr>
              <a:t> </a:t>
            </a:r>
            <a:r>
              <a:rPr lang="en-GB" b="1" i="1" dirty="0">
                <a:ea typeface="+mn-lt"/>
                <a:cs typeface="+mn-lt"/>
              </a:rPr>
              <a:t>Fritz Fischer</a:t>
            </a:r>
            <a:endParaRPr lang="en-GB" dirty="0"/>
          </a:p>
          <a:p>
            <a:endParaRPr lang="en-GB" b="1" i="1" dirty="0"/>
          </a:p>
          <a:p>
            <a:r>
              <a:rPr lang="en-GB" b="1" i="1" dirty="0"/>
              <a:t>Extract C p112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5866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F5E4A6-4F63-409E-9721-90663C52D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9794AF-B073-46F4-AF90-ECCCE56584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8425578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1E0F270B574E40A952B8DEF8691EF4" ma:contentTypeVersion="3" ma:contentTypeDescription="Create a new document." ma:contentTypeScope="" ma:versionID="2f1ea9b5b636ad306148a06f4ad27721">
  <xsd:schema xmlns:xsd="http://www.w3.org/2001/XMLSchema" xmlns:xs="http://www.w3.org/2001/XMLSchema" xmlns:p="http://schemas.microsoft.com/office/2006/metadata/properties" xmlns:ns2="5819f4aa-ab42-412b-9f56-214c5da474bb" targetNamespace="http://schemas.microsoft.com/office/2006/metadata/properties" ma:root="true" ma:fieldsID="086858fcef5d9ed8dfb72a58e5ecf3ff" ns2:_="">
    <xsd:import namespace="5819f4aa-ab42-412b-9f56-214c5da474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9f4aa-ab42-412b-9f56-214c5da474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0037CBD-16F8-4E9E-80BD-ED032EACEC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27592C-F277-4FE9-9E42-A1B2B048131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FA67323-274A-4CD7-BCB5-6B86C9E24DB2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</TotalTime>
  <Words>58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Wisp</vt:lpstr>
      <vt:lpstr>Weimar Republic Revision</vt:lpstr>
      <vt:lpstr>How accurate is Fischer’s view of the weakness of the Weimar Republic?</vt:lpstr>
      <vt:lpstr>PowerPoint Presentation</vt:lpstr>
    </vt:vector>
  </TitlesOfParts>
  <Company>The Crossley Heath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Weimar Republic Revision</dc:title>
  <dc:creator>Steve Donlan</dc:creator>
  <cp:lastModifiedBy>Steve Donlan</cp:lastModifiedBy>
  <cp:revision>36</cp:revision>
  <dcterms:created xsi:type="dcterms:W3CDTF">2022-01-11T11:28:48Z</dcterms:created>
  <dcterms:modified xsi:type="dcterms:W3CDTF">2023-05-01T17:25:46Z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0x010100DC1E0F270B574E40A952B8DEF8691EF4</vt:lpwstr>
  </property>
  <property fmtid="{D5CDD505-2E9C-101B-9397-08002B2CF9AE}" pid="3" name="Order">
    <vt:r8>27000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riggerFlowInfo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</Properties>
</file>