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12/28/2020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12/28/2020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12/28/2020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Revolution and Counter Revolution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Why was Ebert suspicious of the workers councils?</a:t>
            </a:r>
          </a:p>
          <a:p>
            <a:r>
              <a:rPr lang="en-GB" dirty="0" smtClean="0"/>
              <a:t>What did the radical Independent Socialists want?</a:t>
            </a:r>
          </a:p>
          <a:p>
            <a:r>
              <a:rPr lang="en-GB" dirty="0" smtClean="0"/>
              <a:t>Why was the Ebert </a:t>
            </a:r>
            <a:r>
              <a:rPr lang="en-GB" dirty="0" err="1" smtClean="0"/>
              <a:t>Groener</a:t>
            </a:r>
            <a:r>
              <a:rPr lang="en-GB" dirty="0" smtClean="0"/>
              <a:t> Pact important?</a:t>
            </a:r>
          </a:p>
          <a:p>
            <a:r>
              <a:rPr lang="en-GB" dirty="0" smtClean="0"/>
              <a:t>What was the </a:t>
            </a:r>
            <a:r>
              <a:rPr lang="en-GB" dirty="0" err="1" smtClean="0"/>
              <a:t>Stinnes</a:t>
            </a:r>
            <a:r>
              <a:rPr lang="en-GB" dirty="0" smtClean="0"/>
              <a:t> – </a:t>
            </a:r>
            <a:r>
              <a:rPr lang="en-GB" dirty="0" err="1" smtClean="0"/>
              <a:t>Legien</a:t>
            </a:r>
            <a:r>
              <a:rPr lang="en-GB" dirty="0" smtClean="0"/>
              <a:t> agreement?</a:t>
            </a:r>
          </a:p>
          <a:p>
            <a:r>
              <a:rPr lang="en-GB" dirty="0" smtClean="0"/>
              <a:t>Why was the decision of the workers and soldiers Congress on the 19</a:t>
            </a:r>
            <a:r>
              <a:rPr lang="en-GB" baseline="30000" dirty="0" smtClean="0"/>
              <a:t>th</a:t>
            </a:r>
            <a:r>
              <a:rPr lang="en-GB" dirty="0" smtClean="0"/>
              <a:t> December so important?</a:t>
            </a:r>
          </a:p>
          <a:p>
            <a:r>
              <a:rPr lang="en-GB" dirty="0" smtClean="0"/>
              <a:t>What did this mean for Ebert’s government?</a:t>
            </a:r>
          </a:p>
          <a:p>
            <a:r>
              <a:rPr lang="en-GB" dirty="0" smtClean="0"/>
              <a:t>Make notes on the Spartacist Rising – How big a threat to the new government was </a:t>
            </a:r>
            <a:r>
              <a:rPr lang="en-GB" smtClean="0"/>
              <a:t>the uprising?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1361263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C1E0F270B574E40A952B8DEF8691EF4" ma:contentTypeVersion="4" ma:contentTypeDescription="Create a new document." ma:contentTypeScope="" ma:versionID="62f3874402cf97e97c293b272ff81a2d">
  <xsd:schema xmlns:xsd="http://www.w3.org/2001/XMLSchema" xmlns:xs="http://www.w3.org/2001/XMLSchema" xmlns:p="http://schemas.microsoft.com/office/2006/metadata/properties" xmlns:ns2="5819f4aa-ab42-412b-9f56-214c5da474bb" targetNamespace="http://schemas.microsoft.com/office/2006/metadata/properties" ma:root="true" ma:fieldsID="4fba2251d5ebd109d42a0da68e8baad1" ns2:_="">
    <xsd:import namespace="5819f4aa-ab42-412b-9f56-214c5da474b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19f4aa-ab42-412b-9f56-214c5da474b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7304B3B-7D46-474B-8248-5BEACEBA9D7F}"/>
</file>

<file path=customXml/itemProps2.xml><?xml version="1.0" encoding="utf-8"?>
<ds:datastoreItem xmlns:ds="http://schemas.openxmlformats.org/officeDocument/2006/customXml" ds:itemID="{2E574C58-C017-4D3E-BBF1-A9993146F78B}"/>
</file>

<file path=customXml/itemProps3.xml><?xml version="1.0" encoding="utf-8"?>
<ds:datastoreItem xmlns:ds="http://schemas.openxmlformats.org/officeDocument/2006/customXml" ds:itemID="{7D0F7C02-3BCF-4577-A49E-7FC9AF5E0B8F}"/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</TotalTime>
  <Words>81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Century Gothic</vt:lpstr>
      <vt:lpstr>Wingdings 3</vt:lpstr>
      <vt:lpstr>Wisp</vt:lpstr>
      <vt:lpstr>Revolution and Counter Revolution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Revolution and Counter Revolution</dc:title>
  <dc:creator>Steve Donlan</dc:creator>
  <cp:lastModifiedBy>Steve Donlan</cp:lastModifiedBy>
  <cp:revision>2</cp:revision>
  <dcterms:created xsi:type="dcterms:W3CDTF">2020-12-28T18:59:52Z</dcterms:created>
  <dcterms:modified xsi:type="dcterms:W3CDTF">2020-12-28T19:10:27Z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0x010100DC1E0F270B574E40A952B8DEF8691EF4</vt:lpwstr>
  </property>
  <property fmtid="{D5CDD505-2E9C-101B-9397-08002B2CF9AE}" pid="3" name="Order">
    <vt:r8>3600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ExtendedDescription">
    <vt:lpwstr/>
  </property>
  <property fmtid="{D5CDD505-2E9C-101B-9397-08002B2CF9AE}" pid="7" name="TriggerFlowInfo">
    <vt:lpwstr/>
  </property>
  <property fmtid="{D5CDD505-2E9C-101B-9397-08002B2CF9AE}" pid="8" name="_SourceUrl">
    <vt:lpwstr/>
  </property>
  <property fmtid="{D5CDD505-2E9C-101B-9397-08002B2CF9AE}" pid="9" name="_SharedFileIndex">
    <vt:lpwstr/>
  </property>
  <property fmtid="{D5CDD505-2E9C-101B-9397-08002B2CF9AE}" pid="10" name="ComplianceAssetId">
    <vt:lpwstr/>
  </property>
  <property fmtid="{D5CDD505-2E9C-101B-9397-08002B2CF9AE}" pid="11" name="TemplateUrl">
    <vt:lpwstr/>
  </property>
</Properties>
</file>