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721DAC-5576-4611-8457-2A430F37DC0D}" v="39" dt="2022-04-29T08:21:14.3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ve Donlan" userId="S::s.donlan@crossleyheath.org.uk::341f6865-2931-4121-a804-06b368b987f1" providerId="AD" clId="Web-{8C721DAC-5576-4611-8457-2A430F37DC0D}"/>
    <pc:docChg chg="modSld">
      <pc:chgData name="Steve Donlan" userId="S::s.donlan@crossleyheath.org.uk::341f6865-2931-4121-a804-06b368b987f1" providerId="AD" clId="Web-{8C721DAC-5576-4611-8457-2A430F37DC0D}" dt="2022-04-29T08:21:14.399" v="40" actId="20577"/>
      <pc:docMkLst>
        <pc:docMk/>
      </pc:docMkLst>
      <pc:sldChg chg="modSp">
        <pc:chgData name="Steve Donlan" userId="S::s.donlan@crossleyheath.org.uk::341f6865-2931-4121-a804-06b368b987f1" providerId="AD" clId="Web-{8C721DAC-5576-4611-8457-2A430F37DC0D}" dt="2022-04-29T08:21:14.399" v="40" actId="20577"/>
        <pc:sldMkLst>
          <pc:docMk/>
          <pc:sldMk cId="3302031182" sldId="256"/>
        </pc:sldMkLst>
        <pc:spChg chg="mod">
          <ac:chgData name="Steve Donlan" userId="S::s.donlan@crossleyheath.org.uk::341f6865-2931-4121-a804-06b368b987f1" providerId="AD" clId="Web-{8C721DAC-5576-4611-8457-2A430F37DC0D}" dt="2022-04-29T08:21:14.399" v="40" actId="20577"/>
          <ac:spMkLst>
            <pc:docMk/>
            <pc:sldMk cId="3302031182" sldId="256"/>
            <ac:spMk id="4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4 Germany experienced a new </a:t>
            </a:r>
            <a:r>
              <a:rPr lang="en-GB"/>
              <a:t>economic</a:t>
            </a:r>
            <a:r>
              <a:rPr lang="en-GB" dirty="0"/>
              <a:t> order between the years 1918 to 1945.’ Assess the validity of this view.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2031182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1E0F270B574E40A952B8DEF8691EF4" ma:contentTypeVersion="3" ma:contentTypeDescription="Create a new document." ma:contentTypeScope="" ma:versionID="2f1ea9b5b636ad306148a06f4ad27721">
  <xsd:schema xmlns:xsd="http://www.w3.org/2001/XMLSchema" xmlns:xs="http://www.w3.org/2001/XMLSchema" xmlns:p="http://schemas.microsoft.com/office/2006/metadata/properties" xmlns:ns2="5819f4aa-ab42-412b-9f56-214c5da474bb" targetNamespace="http://schemas.microsoft.com/office/2006/metadata/properties" ma:root="true" ma:fieldsID="086858fcef5d9ed8dfb72a58e5ecf3ff" ns2:_="">
    <xsd:import namespace="5819f4aa-ab42-412b-9f56-214c5da474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9f4aa-ab42-412b-9f56-214c5da474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816D81C-FADA-40DC-8FE4-E66AEA94D63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8542BFC-95A8-463F-8E7D-D1247B2CF75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2F79886-21FE-42BF-A1A3-6C59BDA5F3AA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</TotalTime>
  <Words>22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Wisp</vt:lpstr>
      <vt:lpstr>4 Germany experienced a new economic order between the years 1918 to 1945.’ Assess the validity of this view.</vt:lpstr>
    </vt:vector>
  </TitlesOfParts>
  <Company>The Crossley Heath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 ‘The lives of working-class Germans improved throughout the years 1918 to 1939.’ Assess the validity of this view.</dc:title>
  <dc:creator>Steve Donlan</dc:creator>
  <cp:lastModifiedBy>Steve Donlan</cp:lastModifiedBy>
  <cp:revision>10</cp:revision>
  <dcterms:created xsi:type="dcterms:W3CDTF">2022-04-25T18:08:42Z</dcterms:created>
  <dcterms:modified xsi:type="dcterms:W3CDTF">2022-04-29T08:21:14Z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0x010100DC1E0F270B574E40A952B8DEF8691EF4</vt:lpwstr>
  </property>
  <property fmtid="{D5CDD505-2E9C-101B-9397-08002B2CF9AE}" pid="3" name="Order">
    <vt:r8>34100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riggerFlowInfo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</Properties>
</file>