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ROUDbzhsO6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The threat from the right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Who was </a:t>
            </a:r>
            <a:r>
              <a:rPr lang="en-GB" dirty="0" err="1" smtClean="0"/>
              <a:t>Kapp</a:t>
            </a:r>
            <a:r>
              <a:rPr lang="en-GB" dirty="0" smtClean="0"/>
              <a:t>?</a:t>
            </a:r>
          </a:p>
          <a:p>
            <a:r>
              <a:rPr lang="en-GB" dirty="0" smtClean="0"/>
              <a:t>Why did the Putsch happen?</a:t>
            </a:r>
          </a:p>
          <a:p>
            <a:r>
              <a:rPr lang="en-GB" dirty="0" smtClean="0"/>
              <a:t>Who was </a:t>
            </a:r>
            <a:r>
              <a:rPr lang="en-GB" dirty="0" err="1" smtClean="0"/>
              <a:t>Lutterwitz</a:t>
            </a:r>
            <a:r>
              <a:rPr lang="en-GB" dirty="0" smtClean="0"/>
              <a:t>?</a:t>
            </a:r>
          </a:p>
          <a:p>
            <a:r>
              <a:rPr lang="en-GB" dirty="0" smtClean="0"/>
              <a:t>Why was he important?</a:t>
            </a:r>
          </a:p>
          <a:p>
            <a:r>
              <a:rPr lang="en-GB" dirty="0" smtClean="0"/>
              <a:t>What happened in the putsch?</a:t>
            </a:r>
          </a:p>
          <a:p>
            <a:r>
              <a:rPr lang="en-GB" dirty="0" smtClean="0"/>
              <a:t>How did the army respond?</a:t>
            </a:r>
          </a:p>
          <a:p>
            <a:r>
              <a:rPr lang="en-GB" dirty="0" smtClean="0"/>
              <a:t>What did this show regarding the Ebert </a:t>
            </a:r>
            <a:r>
              <a:rPr lang="en-GB" dirty="0" err="1" smtClean="0"/>
              <a:t>Groener</a:t>
            </a:r>
            <a:r>
              <a:rPr lang="en-GB" dirty="0" smtClean="0"/>
              <a:t> Pact?</a:t>
            </a:r>
          </a:p>
          <a:p>
            <a:r>
              <a:rPr lang="en-GB" dirty="0" smtClean="0"/>
              <a:t>Watch the video link – what does it add </a:t>
            </a:r>
          </a:p>
          <a:p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www.youtube.com/watch?v=ROUDbzhsO6s</a:t>
            </a:r>
            <a:r>
              <a:rPr lang="en-GB" dirty="0" smtClean="0"/>
              <a:t> </a:t>
            </a:r>
          </a:p>
          <a:p>
            <a:r>
              <a:rPr lang="en-GB" dirty="0" smtClean="0"/>
              <a:t>Who was </a:t>
            </a:r>
            <a:r>
              <a:rPr lang="en-GB" dirty="0" err="1" smtClean="0"/>
              <a:t>Noske</a:t>
            </a:r>
            <a:r>
              <a:rPr lang="en-GB" dirty="0"/>
              <a:t> </a:t>
            </a:r>
            <a:r>
              <a:rPr lang="en-GB" dirty="0" smtClean="0"/>
              <a:t>and why was he important in the handling of the putsch?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6275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9572" y="21417"/>
            <a:ext cx="4082603" cy="65732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525814" y="1300766"/>
            <a:ext cx="3322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How accurate is the source?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5235881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1E0F270B574E40A952B8DEF8691EF4" ma:contentTypeVersion="4" ma:contentTypeDescription="Create a new document." ma:contentTypeScope="" ma:versionID="62f3874402cf97e97c293b272ff81a2d">
  <xsd:schema xmlns:xsd="http://www.w3.org/2001/XMLSchema" xmlns:xs="http://www.w3.org/2001/XMLSchema" xmlns:p="http://schemas.microsoft.com/office/2006/metadata/properties" xmlns:ns2="5819f4aa-ab42-412b-9f56-214c5da474bb" targetNamespace="http://schemas.microsoft.com/office/2006/metadata/properties" ma:root="true" ma:fieldsID="4fba2251d5ebd109d42a0da68e8baad1" ns2:_="">
    <xsd:import namespace="5819f4aa-ab42-412b-9f56-214c5da47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f4aa-ab42-412b-9f56-214c5da474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815F71A-3C36-4DEF-88AE-53ABF4E62400}"/>
</file>

<file path=customXml/itemProps2.xml><?xml version="1.0" encoding="utf-8"?>
<ds:datastoreItem xmlns:ds="http://schemas.openxmlformats.org/officeDocument/2006/customXml" ds:itemID="{D7264211-1921-48D0-B28A-9C284A768C59}"/>
</file>

<file path=customXml/itemProps3.xml><?xml version="1.0" encoding="utf-8"?>
<ds:datastoreItem xmlns:ds="http://schemas.openxmlformats.org/officeDocument/2006/customXml" ds:itemID="{98B927C3-E32D-4E3E-9E77-15AC8A44008F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</TotalTime>
  <Words>79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Century Gothic</vt:lpstr>
      <vt:lpstr>Wingdings 3</vt:lpstr>
      <vt:lpstr>Wisp</vt:lpstr>
      <vt:lpstr>The threat from the right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threat from the right</dc:title>
  <dc:creator>Steve Donlan</dc:creator>
  <cp:lastModifiedBy>Steve Donlan</cp:lastModifiedBy>
  <cp:revision>2</cp:revision>
  <dcterms:created xsi:type="dcterms:W3CDTF">2021-02-21T10:19:00Z</dcterms:created>
  <dcterms:modified xsi:type="dcterms:W3CDTF">2021-02-21T10:37:09Z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0x010100DC1E0F270B574E40A952B8DEF8691EF4</vt:lpwstr>
  </property>
  <property fmtid="{D5CDD505-2E9C-101B-9397-08002B2CF9AE}" pid="3" name="Order">
    <vt:r8>4000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</Properties>
</file>