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2/25/2021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2/25/2021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2/25/2021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ailymotion.com/video/xq1ym0" TargetMode="External"/><Relationship Id="rId2" Type="http://schemas.openxmlformats.org/officeDocument/2006/relationships/hyperlink" Target="https://www.youtube.com/watch?v=5GzJlgzFQn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Munich Putsch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Watch the clip from the film “Hitler  - the rise of evil” which recreates the Munich Putsch</a:t>
            </a:r>
          </a:p>
          <a:p>
            <a:r>
              <a:rPr lang="en-GB" dirty="0">
                <a:hlinkClick r:id="rId2"/>
              </a:rPr>
              <a:t>https://</a:t>
            </a:r>
            <a:r>
              <a:rPr lang="en-GB" dirty="0" smtClean="0">
                <a:hlinkClick r:id="rId2"/>
              </a:rPr>
              <a:t>www.youtube.com/watch?v=5GzJlgzFQno</a:t>
            </a:r>
            <a:endParaRPr lang="en-GB" dirty="0" smtClean="0"/>
          </a:p>
          <a:p>
            <a:r>
              <a:rPr lang="en-GB" dirty="0" smtClean="0"/>
              <a:t>Things to consider – time line of events, key players such as Karr, </a:t>
            </a:r>
            <a:r>
              <a:rPr lang="en-GB" dirty="0" err="1" smtClean="0"/>
              <a:t>Luddendorf</a:t>
            </a:r>
            <a:r>
              <a:rPr lang="en-GB" dirty="0" smtClean="0"/>
              <a:t>, Goering. </a:t>
            </a:r>
          </a:p>
          <a:p>
            <a:r>
              <a:rPr lang="en-GB" dirty="0" smtClean="0"/>
              <a:t>Why did it fail?</a:t>
            </a:r>
          </a:p>
          <a:p>
            <a:r>
              <a:rPr lang="en-GB" dirty="0" smtClean="0"/>
              <a:t>The outcome of the Putsch.</a:t>
            </a:r>
          </a:p>
          <a:p>
            <a:r>
              <a:rPr lang="en-GB" dirty="0" smtClean="0"/>
              <a:t>Does the following BBC documentary agree with this interpretation?</a:t>
            </a:r>
          </a:p>
          <a:p>
            <a:r>
              <a:rPr lang="en-GB" dirty="0" smtClean="0"/>
              <a:t>Start from 15.20 up to 20 minutes in</a:t>
            </a:r>
          </a:p>
          <a:p>
            <a:r>
              <a:rPr lang="en-GB" dirty="0">
                <a:hlinkClick r:id="rId3"/>
              </a:rPr>
              <a:t>https://</a:t>
            </a:r>
            <a:r>
              <a:rPr lang="en-GB" dirty="0" smtClean="0">
                <a:hlinkClick r:id="rId3"/>
              </a:rPr>
              <a:t>www.dailymotion.com/video/xq1ym0</a:t>
            </a:r>
            <a:r>
              <a:rPr lang="en-GB" dirty="0" smtClean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56998758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C1E0F270B574E40A952B8DEF8691EF4" ma:contentTypeVersion="3" ma:contentTypeDescription="Create a new document." ma:contentTypeScope="" ma:versionID="2f1ea9b5b636ad306148a06f4ad27721">
  <xsd:schema xmlns:xsd="http://www.w3.org/2001/XMLSchema" xmlns:xs="http://www.w3.org/2001/XMLSchema" xmlns:p="http://schemas.microsoft.com/office/2006/metadata/properties" xmlns:ns2="5819f4aa-ab42-412b-9f56-214c5da474bb" targetNamespace="http://schemas.microsoft.com/office/2006/metadata/properties" ma:root="true" ma:fieldsID="086858fcef5d9ed8dfb72a58e5ecf3ff" ns2:_="">
    <xsd:import namespace="5819f4aa-ab42-412b-9f56-214c5da474b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19f4aa-ab42-412b-9f56-214c5da474b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01A894A-06A1-405C-AC69-92E7288A0437}"/>
</file>

<file path=customXml/itemProps2.xml><?xml version="1.0" encoding="utf-8"?>
<ds:datastoreItem xmlns:ds="http://schemas.openxmlformats.org/officeDocument/2006/customXml" ds:itemID="{4318CF88-4C66-4106-AE70-ED4BD0EE99C4}"/>
</file>

<file path=customXml/itemProps3.xml><?xml version="1.0" encoding="utf-8"?>
<ds:datastoreItem xmlns:ds="http://schemas.openxmlformats.org/officeDocument/2006/customXml" ds:itemID="{D3C16722-9884-406B-B8B3-60834A906B7B}"/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21</TotalTime>
  <Words>75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Century Gothic</vt:lpstr>
      <vt:lpstr>Wingdings 3</vt:lpstr>
      <vt:lpstr>Wisp</vt:lpstr>
      <vt:lpstr>Munich Putsch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Munich Putsch</dc:title>
  <dc:creator>Steve Donlan</dc:creator>
  <cp:lastModifiedBy>Steve Donlan</cp:lastModifiedBy>
  <cp:revision>3</cp:revision>
  <dcterms:created xsi:type="dcterms:W3CDTF">2021-02-25T09:55:49Z</dcterms:created>
  <dcterms:modified xsi:type="dcterms:W3CDTF">2021-02-25T10:17:24Z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0x010100DC1E0F270B574E40A952B8DEF8691EF4</vt:lpwstr>
  </property>
  <property fmtid="{D5CDD505-2E9C-101B-9397-08002B2CF9AE}" pid="3" name="Order">
    <vt:r8>4400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ExtendedDescription">
    <vt:lpwstr/>
  </property>
  <property fmtid="{D5CDD505-2E9C-101B-9397-08002B2CF9AE}" pid="7" name="TriggerFlowInfo">
    <vt:lpwstr/>
  </property>
  <property fmtid="{D5CDD505-2E9C-101B-9397-08002B2CF9AE}" pid="8" name="_SourceUrl">
    <vt:lpwstr/>
  </property>
  <property fmtid="{D5CDD505-2E9C-101B-9397-08002B2CF9AE}" pid="9" name="_SharedFileIndex">
    <vt:lpwstr/>
  </property>
  <property fmtid="{D5CDD505-2E9C-101B-9397-08002B2CF9AE}" pid="10" name="ComplianceAssetId">
    <vt:lpwstr/>
  </property>
  <property fmtid="{D5CDD505-2E9C-101B-9397-08002B2CF9AE}" pid="11" name="TemplateUrl">
    <vt:lpwstr/>
  </property>
</Properties>
</file>