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dailymotion.com/video/xq1ym0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ritannica.com/biography/Adolf-Hitler/Rise-to-power" TargetMode="External"/><Relationship Id="rId2" Type="http://schemas.openxmlformats.org/officeDocument/2006/relationships/hyperlink" Target="https://time.com/vault/issue/1989-08-28/page/54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historylearningsite.co.uk/modern-world-history-1918-to-1980/weimar-germany/adolf-hitler-1918-to-1924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The influence of the </a:t>
            </a:r>
            <a:r>
              <a:rPr lang="en-GB" dirty="0" err="1" smtClean="0"/>
              <a:t>Reichswehr</a:t>
            </a:r>
            <a:r>
              <a:rPr lang="en-GB" dirty="0" smtClean="0"/>
              <a:t> and Bavaria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Why was the appointment of </a:t>
            </a:r>
            <a:r>
              <a:rPr lang="en-GB" dirty="0" err="1" smtClean="0"/>
              <a:t>Seekt</a:t>
            </a:r>
            <a:r>
              <a:rPr lang="en-GB" dirty="0" smtClean="0"/>
              <a:t> as Chief of the Army Command a controversial appointment?</a:t>
            </a:r>
          </a:p>
          <a:p>
            <a:endParaRPr lang="en-GB" dirty="0"/>
          </a:p>
          <a:p>
            <a:r>
              <a:rPr lang="en-GB" dirty="0" smtClean="0"/>
              <a:t>Why was Bavaria a safe area for the far right movement?</a:t>
            </a:r>
          </a:p>
          <a:p>
            <a:endParaRPr lang="en-GB" dirty="0"/>
          </a:p>
          <a:p>
            <a:r>
              <a:rPr lang="en-GB" dirty="0" smtClean="0"/>
              <a:t>Watch the link below – what does it tell you about support for the NSDAP?</a:t>
            </a:r>
          </a:p>
          <a:p>
            <a:endParaRPr lang="en-GB" dirty="0"/>
          </a:p>
          <a:p>
            <a:r>
              <a:rPr lang="en-GB" dirty="0">
                <a:hlinkClick r:id="rId2"/>
              </a:rPr>
              <a:t>https://</a:t>
            </a:r>
            <a:r>
              <a:rPr lang="en-GB" dirty="0" smtClean="0">
                <a:hlinkClick r:id="rId2"/>
              </a:rPr>
              <a:t>www.dailymotion.com/video/xq1ym0</a:t>
            </a:r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7002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What was Hitler like?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linkClick r:id="rId2"/>
              </a:rPr>
              <a:t>https://time.com/vault/issue/1989-08-28/page/54</a:t>
            </a:r>
            <a:r>
              <a:rPr lang="en-GB" dirty="0" smtClean="0">
                <a:hlinkClick r:id="rId2"/>
              </a:rPr>
              <a:t>/</a:t>
            </a:r>
            <a:r>
              <a:rPr lang="en-GB" dirty="0" smtClean="0"/>
              <a:t> </a:t>
            </a:r>
          </a:p>
          <a:p>
            <a:r>
              <a:rPr lang="en-GB" dirty="0">
                <a:hlinkClick r:id="rId3"/>
              </a:rPr>
              <a:t>https://</a:t>
            </a:r>
            <a:r>
              <a:rPr lang="en-GB" dirty="0" smtClean="0">
                <a:hlinkClick r:id="rId3"/>
              </a:rPr>
              <a:t>www.britannica.com/biography/Adolf-Hitler/Rise-to-power</a:t>
            </a:r>
            <a:r>
              <a:rPr lang="en-GB" dirty="0" smtClean="0"/>
              <a:t> </a:t>
            </a:r>
          </a:p>
          <a:p>
            <a:r>
              <a:rPr lang="en-GB" dirty="0">
                <a:hlinkClick r:id="rId4"/>
              </a:rPr>
              <a:t>https://www.historylearningsite.co.uk/modern-world-history-1918-to-1980/weimar-germany/adolf-hitler-1918-to-1924</a:t>
            </a:r>
            <a:r>
              <a:rPr lang="en-GB" dirty="0" smtClean="0">
                <a:hlinkClick r:id="rId4"/>
              </a:rPr>
              <a:t>/</a:t>
            </a:r>
            <a:r>
              <a:rPr lang="en-GB" dirty="0" smtClean="0"/>
              <a:t> </a:t>
            </a:r>
          </a:p>
          <a:p>
            <a:endParaRPr lang="en-GB" dirty="0"/>
          </a:p>
          <a:p>
            <a:r>
              <a:rPr lang="en-GB" dirty="0" smtClean="0"/>
              <a:t>Use the links above to put together a fact file on why Hitler was so successful as leader of the NSDAP.</a:t>
            </a:r>
          </a:p>
          <a:p>
            <a:r>
              <a:rPr lang="en-GB" dirty="0" smtClean="0"/>
              <a:t>Using the extract source D on p97 of the 25 points explain why the programme would appeal to Germans </a:t>
            </a:r>
            <a:r>
              <a:rPr lang="en-GB" smtClean="0"/>
              <a:t>in the 1920’s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5778610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1E0F270B574E40A952B8DEF8691EF4" ma:contentTypeVersion="4" ma:contentTypeDescription="Create a new document." ma:contentTypeScope="" ma:versionID="62f3874402cf97e97c293b272ff81a2d">
  <xsd:schema xmlns:xsd="http://www.w3.org/2001/XMLSchema" xmlns:xs="http://www.w3.org/2001/XMLSchema" xmlns:p="http://schemas.microsoft.com/office/2006/metadata/properties" xmlns:ns2="5819f4aa-ab42-412b-9f56-214c5da474bb" targetNamespace="http://schemas.microsoft.com/office/2006/metadata/properties" ma:root="true" ma:fieldsID="4fba2251d5ebd109d42a0da68e8baad1" ns2:_="">
    <xsd:import namespace="5819f4aa-ab42-412b-9f56-214c5da474b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19f4aa-ab42-412b-9f56-214c5da474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1E2792F-4500-4697-ACD2-75E7CD77EEAE}"/>
</file>

<file path=customXml/itemProps2.xml><?xml version="1.0" encoding="utf-8"?>
<ds:datastoreItem xmlns:ds="http://schemas.openxmlformats.org/officeDocument/2006/customXml" ds:itemID="{AEF2A60D-3C16-4AAA-A3F5-BDCD2D6AE888}"/>
</file>

<file path=customXml/itemProps3.xml><?xml version="1.0" encoding="utf-8"?>
<ds:datastoreItem xmlns:ds="http://schemas.openxmlformats.org/officeDocument/2006/customXml" ds:itemID="{0CF790DB-79D1-4005-BA9A-D709DCB945FF}"/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18</TotalTime>
  <Words>114</Words>
  <Application>Microsoft Office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Century Gothic</vt:lpstr>
      <vt:lpstr>Wingdings 3</vt:lpstr>
      <vt:lpstr>Wisp</vt:lpstr>
      <vt:lpstr>The influence of the Reichswehr and Bavaria</vt:lpstr>
      <vt:lpstr>What was Hitler like?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influence of the Reichswehr and Bavaria</dc:title>
  <dc:creator>Steve Donlan</dc:creator>
  <cp:lastModifiedBy>Steve Donlan</cp:lastModifiedBy>
  <cp:revision>2</cp:revision>
  <dcterms:created xsi:type="dcterms:W3CDTF">2021-02-22T13:27:10Z</dcterms:created>
  <dcterms:modified xsi:type="dcterms:W3CDTF">2021-02-22T13:46:08Z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0x010100DC1E0F270B574E40A952B8DEF8691EF4</vt:lpwstr>
  </property>
  <property fmtid="{D5CDD505-2E9C-101B-9397-08002B2CF9AE}" pid="3" name="Order">
    <vt:r8>4100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</Properties>
</file>