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en.chateauversailles.fr/discover/history/key-dates/treaty-versailles-191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The Versailles Peace settlement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problems faced the peacemakers in January 1919?</a:t>
            </a:r>
          </a:p>
          <a:p>
            <a:r>
              <a:rPr lang="en-GB" dirty="0" smtClean="0"/>
              <a:t>Use the </a:t>
            </a:r>
            <a:r>
              <a:rPr lang="en-GB" dirty="0"/>
              <a:t>website </a:t>
            </a:r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en.chateauversailles.fr/discover/history/key-dates/treaty-versailles-1919</a:t>
            </a:r>
            <a:r>
              <a:rPr lang="en-GB" dirty="0" smtClean="0"/>
              <a:t> </a:t>
            </a:r>
          </a:p>
          <a:p>
            <a:r>
              <a:rPr lang="en-GB" dirty="0" smtClean="0"/>
              <a:t>Who were the 4 representatives of the allies?</a:t>
            </a:r>
          </a:p>
          <a:p>
            <a:r>
              <a:rPr lang="en-GB" dirty="0" smtClean="0"/>
              <a:t>Who represented the Germans</a:t>
            </a:r>
          </a:p>
          <a:p>
            <a:r>
              <a:rPr lang="en-GB" dirty="0" smtClean="0"/>
              <a:t>How long did the Germans have to consider its implications?</a:t>
            </a:r>
          </a:p>
          <a:p>
            <a:r>
              <a:rPr lang="en-GB" dirty="0" smtClean="0"/>
              <a:t>When was the treaty sanctioned and why was the venue significant?</a:t>
            </a:r>
          </a:p>
          <a:p>
            <a:r>
              <a:rPr lang="en-GB" dirty="0" smtClean="0"/>
              <a:t>What were the terms of the treaty?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755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German Reaction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1842" y="1458745"/>
            <a:ext cx="6308065" cy="473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48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3053" y="1491397"/>
            <a:ext cx="6837103" cy="488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mtClean="0"/>
              <a:t>Reparations </a:t>
            </a:r>
            <a:r>
              <a:rPr lang="en-GB" dirty="0" smtClean="0"/>
              <a:t>and Article 231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was War Guilt a key clause?</a:t>
            </a:r>
          </a:p>
          <a:p>
            <a:endParaRPr lang="en-GB" dirty="0" smtClean="0"/>
          </a:p>
          <a:p>
            <a:r>
              <a:rPr lang="en-GB" dirty="0" smtClean="0"/>
              <a:t>How were reparations decided?</a:t>
            </a:r>
          </a:p>
          <a:p>
            <a:endParaRPr lang="en-GB" dirty="0" smtClean="0"/>
          </a:p>
          <a:p>
            <a:r>
              <a:rPr lang="en-GB" dirty="0" smtClean="0"/>
              <a:t>How did Germans view the treaty?</a:t>
            </a:r>
          </a:p>
          <a:p>
            <a:endParaRPr lang="en-GB" dirty="0" smtClean="0"/>
          </a:p>
          <a:p>
            <a:r>
              <a:rPr lang="en-GB" dirty="0" smtClean="0"/>
              <a:t>How does source </a:t>
            </a:r>
            <a:r>
              <a:rPr lang="en-GB" smtClean="0"/>
              <a:t>C </a:t>
            </a:r>
            <a:r>
              <a:rPr lang="en-GB" smtClean="0"/>
              <a:t>p92 view </a:t>
            </a:r>
            <a:r>
              <a:rPr lang="en-GB" dirty="0" smtClean="0"/>
              <a:t>the treaty and does it agree with earlier views?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77902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76C7B7-967F-46A0-AD1B-972CAF165004}"/>
</file>

<file path=customXml/itemProps2.xml><?xml version="1.0" encoding="utf-8"?>
<ds:datastoreItem xmlns:ds="http://schemas.openxmlformats.org/officeDocument/2006/customXml" ds:itemID="{1F158A5C-F1CD-4705-90C2-B0460BB266A4}"/>
</file>

<file path=customXml/itemProps3.xml><?xml version="1.0" encoding="utf-8"?>
<ds:datastoreItem xmlns:ds="http://schemas.openxmlformats.org/officeDocument/2006/customXml" ds:itemID="{FBC2750D-BC20-48FB-AA45-676341833BBC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</TotalTime>
  <Words>105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The Versailles Peace settlement </vt:lpstr>
      <vt:lpstr>German Reaction</vt:lpstr>
      <vt:lpstr>PowerPoint Presentation</vt:lpstr>
      <vt:lpstr>Reparations and Article 231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Versailles Peace settlement</dc:title>
  <dc:creator>Steve Donlan</dc:creator>
  <cp:lastModifiedBy>Steve Donlan</cp:lastModifiedBy>
  <cp:revision>5</cp:revision>
  <dcterms:created xsi:type="dcterms:W3CDTF">2021-02-03T14:05:57Z</dcterms:created>
  <dcterms:modified xsi:type="dcterms:W3CDTF">2021-02-04T11:03:44Z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3900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