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N1sLzhZZW8c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ritannica.com/place/Weimar-Republic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The Red Army in the Ruhr uprising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Watch the clip below</a:t>
            </a:r>
          </a:p>
          <a:p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www.youtube.com/watch?v=N1sLzhZZW8c</a:t>
            </a:r>
            <a:endParaRPr lang="en-GB" dirty="0" smtClean="0"/>
          </a:p>
          <a:p>
            <a:r>
              <a:rPr lang="en-GB" dirty="0" smtClean="0"/>
              <a:t>What caused the uprising?</a:t>
            </a:r>
          </a:p>
          <a:p>
            <a:r>
              <a:rPr lang="en-GB" dirty="0" smtClean="0"/>
              <a:t>How serious was it?</a:t>
            </a:r>
          </a:p>
          <a:p>
            <a:r>
              <a:rPr lang="en-GB" dirty="0" smtClean="0"/>
              <a:t>What effect did it have on the national government?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8055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err="1" smtClean="0"/>
              <a:t>Kapp</a:t>
            </a:r>
            <a:r>
              <a:rPr lang="en-GB" dirty="0" smtClean="0"/>
              <a:t> Putsch v Ruhr Uprising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How did the government and the judiciary deal with the 2 events?</a:t>
            </a:r>
          </a:p>
          <a:p>
            <a:r>
              <a:rPr lang="en-GB" dirty="0" smtClean="0"/>
              <a:t>What does this tell you about how Germany was </a:t>
            </a:r>
            <a:r>
              <a:rPr lang="en-GB" dirty="0" err="1" smtClean="0"/>
              <a:t>goverened</a:t>
            </a:r>
            <a:r>
              <a:rPr lang="en-GB" dirty="0" smtClean="0"/>
              <a:t>?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www.britannica.com/place/Weimar-Republic</a:t>
            </a:r>
            <a:r>
              <a:rPr lang="en-GB" dirty="0" smtClean="0"/>
              <a:t> </a:t>
            </a:r>
            <a:r>
              <a:rPr lang="en-GB" smtClean="0"/>
              <a:t>extra reading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3515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1920 Elections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Why did the % of votes fall for the major parties?</a:t>
            </a:r>
          </a:p>
          <a:p>
            <a:r>
              <a:rPr lang="en-GB" dirty="0" smtClean="0"/>
              <a:t>What was the policy of fulfilment?</a:t>
            </a:r>
          </a:p>
          <a:p>
            <a:r>
              <a:rPr lang="en-GB" dirty="0" smtClean="0"/>
              <a:t>Why did the new government use this policy?</a:t>
            </a:r>
          </a:p>
          <a:p>
            <a:r>
              <a:rPr lang="en-GB" dirty="0" smtClean="0"/>
              <a:t>Why did the new government continue to print money?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8654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70479" y="-114215"/>
            <a:ext cx="4765183" cy="69722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053848" y="2395470"/>
            <a:ext cx="2450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Do you agree with the source?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5280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err="1" smtClean="0"/>
              <a:t>Holtfrerich</a:t>
            </a:r>
            <a:r>
              <a:rPr lang="en-GB" dirty="0" smtClean="0"/>
              <a:t> view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23362" y="2072247"/>
            <a:ext cx="2381250" cy="23812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92925" y="1905000"/>
            <a:ext cx="6035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Read p99 and list down the points he uses to argue that the </a:t>
            </a:r>
            <a:r>
              <a:rPr lang="en-GB" dirty="0" err="1" smtClean="0"/>
              <a:t>Weimars</a:t>
            </a:r>
            <a:r>
              <a:rPr lang="en-GB" dirty="0" smtClean="0"/>
              <a:t> policy of printing money could have worked.</a:t>
            </a:r>
          </a:p>
          <a:p>
            <a:r>
              <a:rPr lang="en-GB" dirty="0" smtClean="0"/>
              <a:t>What was the root problem which meant it wouldn’t?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959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Upper Silesia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How would the events and outcome of this problem discredit the Weimar Government?</a:t>
            </a:r>
          </a:p>
          <a:p>
            <a:r>
              <a:rPr lang="en-GB" dirty="0" smtClean="0"/>
              <a:t>Use the statistics on p100 to show how political extremist groups seemed to be in control.</a:t>
            </a:r>
          </a:p>
          <a:p>
            <a:r>
              <a:rPr lang="en-GB" dirty="0" smtClean="0"/>
              <a:t>Who was Walter </a:t>
            </a:r>
            <a:r>
              <a:rPr lang="en-GB" dirty="0" err="1" smtClean="0"/>
              <a:t>Rathenau</a:t>
            </a:r>
            <a:r>
              <a:rPr lang="en-GB" dirty="0" smtClean="0"/>
              <a:t>?</a:t>
            </a:r>
          </a:p>
          <a:p>
            <a:r>
              <a:rPr lang="en-GB" dirty="0" smtClean="0"/>
              <a:t>How did he help Germany move forward?</a:t>
            </a:r>
          </a:p>
          <a:p>
            <a:r>
              <a:rPr lang="en-GB" dirty="0" smtClean="0"/>
              <a:t>How did the Far Right use anti-Semitism to their advantage?</a:t>
            </a:r>
          </a:p>
          <a:p>
            <a:r>
              <a:rPr lang="en-GB" dirty="0" smtClean="0"/>
              <a:t>What happened to </a:t>
            </a:r>
            <a:r>
              <a:rPr lang="en-GB" dirty="0" err="1" smtClean="0"/>
              <a:t>Rathenau</a:t>
            </a:r>
            <a:r>
              <a:rPr lang="en-GB" dirty="0" smtClean="0"/>
              <a:t>?</a:t>
            </a:r>
          </a:p>
          <a:p>
            <a:r>
              <a:rPr lang="en-GB" dirty="0" smtClean="0"/>
              <a:t>Why was there a financial crisis in 1922-3?</a:t>
            </a:r>
          </a:p>
          <a:p>
            <a:r>
              <a:rPr lang="en-GB" dirty="0" smtClean="0"/>
              <a:t>Who was Hugo </a:t>
            </a:r>
            <a:r>
              <a:rPr lang="en-GB" dirty="0" err="1" smtClean="0"/>
              <a:t>Stinnes</a:t>
            </a:r>
            <a:r>
              <a:rPr lang="en-GB" dirty="0" smtClean="0"/>
              <a:t> and what did he suggest?</a:t>
            </a:r>
          </a:p>
          <a:p>
            <a:r>
              <a:rPr lang="en-GB" dirty="0" smtClean="0"/>
              <a:t>What </a:t>
            </a:r>
            <a:r>
              <a:rPr lang="en-GB" dirty="0" err="1" smtClean="0"/>
              <a:t>happenend</a:t>
            </a:r>
            <a:r>
              <a:rPr lang="en-GB" dirty="0" smtClean="0"/>
              <a:t> to the government?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2465307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1E0F270B574E40A952B8DEF8691EF4" ma:contentTypeVersion="4" ma:contentTypeDescription="Create a new document." ma:contentTypeScope="" ma:versionID="62f3874402cf97e97c293b272ff81a2d">
  <xsd:schema xmlns:xsd="http://www.w3.org/2001/XMLSchema" xmlns:xs="http://www.w3.org/2001/XMLSchema" xmlns:p="http://schemas.microsoft.com/office/2006/metadata/properties" xmlns:ns2="5819f4aa-ab42-412b-9f56-214c5da474bb" targetNamespace="http://schemas.microsoft.com/office/2006/metadata/properties" ma:root="true" ma:fieldsID="4fba2251d5ebd109d42a0da68e8baad1" ns2:_="">
    <xsd:import namespace="5819f4aa-ab42-412b-9f56-214c5da47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f4aa-ab42-412b-9f56-214c5da474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820F8A2-23A1-4296-9511-144C782C19DD}"/>
</file>

<file path=customXml/itemProps2.xml><?xml version="1.0" encoding="utf-8"?>
<ds:datastoreItem xmlns:ds="http://schemas.openxmlformats.org/officeDocument/2006/customXml" ds:itemID="{CEE67C75-8DC2-4F5B-BDBF-F4A7B266CE85}"/>
</file>

<file path=customXml/itemProps3.xml><?xml version="1.0" encoding="utf-8"?>
<ds:datastoreItem xmlns:ds="http://schemas.openxmlformats.org/officeDocument/2006/customXml" ds:itemID="{4E765C18-86FD-4E62-916F-F5179A2DFCB7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</TotalTime>
  <Words>236</Words>
  <Application>Microsoft Office PowerPoint</Application>
  <PresentationFormat>Widescreen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Wisp</vt:lpstr>
      <vt:lpstr>The Red Army in the Ruhr uprising</vt:lpstr>
      <vt:lpstr>Kapp Putsch v Ruhr Uprising</vt:lpstr>
      <vt:lpstr>1920 Elections</vt:lpstr>
      <vt:lpstr>PowerPoint Presentation</vt:lpstr>
      <vt:lpstr>Holtfrerich view</vt:lpstr>
      <vt:lpstr>Upper Silesia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Red Army in the Ruhr uprising</dc:title>
  <dc:creator>Steve Donlan</dc:creator>
  <cp:lastModifiedBy>Steve Donlan</cp:lastModifiedBy>
  <cp:revision>5</cp:revision>
  <dcterms:created xsi:type="dcterms:W3CDTF">2021-02-22T18:30:24Z</dcterms:created>
  <dcterms:modified xsi:type="dcterms:W3CDTF">2021-02-22T19:13:23Z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0x010100DC1E0F270B574E40A952B8DEF8691EF4</vt:lpwstr>
  </property>
  <property fmtid="{D5CDD505-2E9C-101B-9397-08002B2CF9AE}" pid="3" name="Order">
    <vt:r8>4200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</Properties>
</file>